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2f79d4eddfc473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f07ff2c4e2f4785"/>
  </p:sldMasterIdLst>
  <p:sldIdLst>
    <p:sldId xmlns:r="http://schemas.openxmlformats.org/officeDocument/2006/relationships" id="256" r:id="R47fc52e2e4c5484a"/>
    <p:sldId xmlns:r="http://schemas.openxmlformats.org/officeDocument/2006/relationships" id="257" r:id="Rafd7960efa8d4373"/>
    <p:sldId xmlns:r="http://schemas.openxmlformats.org/officeDocument/2006/relationships" id="258" r:id="R3d5cce441d4b4ae6"/>
    <p:sldId xmlns:r="http://schemas.openxmlformats.org/officeDocument/2006/relationships" id="259" r:id="Rcfc276559332419b"/>
    <p:sldId xmlns:r="http://schemas.openxmlformats.org/officeDocument/2006/relationships" id="260" r:id="Rde7f9773cbcb4ed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07ff2c4e2f4785" /><Relationship Type="http://schemas.openxmlformats.org/officeDocument/2006/relationships/slide" Target="/ppt/slides/slide1.xml" Id="R47fc52e2e4c5484a" /><Relationship Type="http://schemas.openxmlformats.org/officeDocument/2006/relationships/slide" Target="/ppt/slides/slide2.xml" Id="Rafd7960efa8d4373" /><Relationship Type="http://schemas.openxmlformats.org/officeDocument/2006/relationships/slide" Target="/ppt/slides/slide3.xml" Id="R3d5cce441d4b4ae6" /><Relationship Type="http://schemas.openxmlformats.org/officeDocument/2006/relationships/slide" Target="/ppt/slides/slide4.xml" Id="Rcfc276559332419b" /><Relationship Type="http://schemas.openxmlformats.org/officeDocument/2006/relationships/slide" Target="/ppt/slides/slide5.xml" Id="Rde7f9773cbcb4ed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80fd44050e4ed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f469d62a9c4a86" /><Relationship Type="http://schemas.openxmlformats.org/officeDocument/2006/relationships/theme" Target="/ppt/slideMasters/theme/theme1.xml" Id="R6d98960b3e3448b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0f469d62a9c4a8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1493a34e5d481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303d8192584c6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704793bc6140b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bdaf6824694ff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384b4edb1742b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BEDREDATA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BEDREDATA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BEDREDATA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BEDREDATA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BEDREDATA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BEDREDATA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986 546 774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BEDREDATA AS</a:t>
            </a:r>
          </a:p>
        </p:txBody>
      </p:sp>
    </p:spTree>
  </p:cSld>
  <p:clrMapOvr>
    <a:masterClrMapping xmlns:a="http://schemas.openxmlformats.org/drawingml/2006/main"/>
  </p:clrMapOvr>
</p:sld>
</file>