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9e57b34a21041f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6f87ca3a0a64c0c"/>
  </p:sldMasterIdLst>
  <p:sldIdLst>
    <p:sldId xmlns:r="http://schemas.openxmlformats.org/officeDocument/2006/relationships" id="256" r:id="Rf84b1dfc0052433f"/>
    <p:sldId xmlns:r="http://schemas.openxmlformats.org/officeDocument/2006/relationships" id="257" r:id="Raf4ac487a35f4033"/>
    <p:sldId xmlns:r="http://schemas.openxmlformats.org/officeDocument/2006/relationships" id="258" r:id="R97302813375e46b7"/>
    <p:sldId xmlns:r="http://schemas.openxmlformats.org/officeDocument/2006/relationships" id="259" r:id="R35148214b44440e6"/>
    <p:sldId xmlns:r="http://schemas.openxmlformats.org/officeDocument/2006/relationships" id="260" r:id="R4d1a34bfb18449ca"/>
    <p:sldId xmlns:r="http://schemas.openxmlformats.org/officeDocument/2006/relationships" id="261" r:id="R79fb6ca0fe3a45b2"/>
    <p:sldId xmlns:r="http://schemas.openxmlformats.org/officeDocument/2006/relationships" id="262" r:id="Ra84941c3c172486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6f87ca3a0a64c0c" /><Relationship Type="http://schemas.openxmlformats.org/officeDocument/2006/relationships/slide" Target="/ppt/slides/slide1.xml" Id="Rf84b1dfc0052433f" /><Relationship Type="http://schemas.openxmlformats.org/officeDocument/2006/relationships/slide" Target="/ppt/slides/slide2.xml" Id="Raf4ac487a35f4033" /><Relationship Type="http://schemas.openxmlformats.org/officeDocument/2006/relationships/slide" Target="/ppt/slides/slide3.xml" Id="R97302813375e46b7" /><Relationship Type="http://schemas.openxmlformats.org/officeDocument/2006/relationships/slide" Target="/ppt/slides/slide4.xml" Id="R35148214b44440e6" /><Relationship Type="http://schemas.openxmlformats.org/officeDocument/2006/relationships/slide" Target="/ppt/slides/slide5.xml" Id="R4d1a34bfb18449ca" /><Relationship Type="http://schemas.openxmlformats.org/officeDocument/2006/relationships/slide" Target="/ppt/slides/slide6.xml" Id="R79fb6ca0fe3a45b2" /><Relationship Type="http://schemas.openxmlformats.org/officeDocument/2006/relationships/slide" Target="/ppt/slides/slide7.xml" Id="Ra84941c3c172486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1f1832043cc4b8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be183acb9740ab" /><Relationship Type="http://schemas.openxmlformats.org/officeDocument/2006/relationships/theme" Target="/ppt/slideMasters/theme/theme1.xml" Id="R32d5ae37f6b7436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1be183acb9740a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2cbdf121a2455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4fae60a1254c9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cd2497b5494be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afa1d2f37f4ff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821fcb0422447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7ee107c604475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815de223d9417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NORLANDIA PRESCHOOLS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NORLANDIA PRESCHOOLS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NORLANDIA PRESCHOOLS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NORLANDIA PRESCHOOLS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NORLANDIA PRESCHOOLS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NORLANDIA PRESCHOOLS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174 532 618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323 086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62 818 671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241 788 928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850 755 580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NORLANDIA PRESCHOOLS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NORLANDIA CARE GROUP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NORLANDIA PRESCHOOLS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Karl Johans gate 37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0162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75 54 16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kristin@norlandiacare.no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www.norlandia.no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986 554 270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NORLANDIA PRESCHOOLS AS</a:t>
            </a:r>
          </a:p>
        </p:txBody>
      </p:sp>
    </p:spTree>
  </p:cSld>
  <p:clrMapOvr>
    <a:masterClrMapping xmlns:a="http://schemas.openxmlformats.org/drawingml/2006/main"/>
  </p:clrMapOvr>
</p:sld>
</file>