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037023c71b42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720062122f4739"/>
  </p:sldMasterIdLst>
  <p:sldIdLst>
    <p:sldId xmlns:r="http://schemas.openxmlformats.org/officeDocument/2006/relationships" id="256" r:id="Rd1ab8e960a3849d1"/>
    <p:sldId xmlns:r="http://schemas.openxmlformats.org/officeDocument/2006/relationships" id="257" r:id="R71e4acfdd5da4704"/>
    <p:sldId xmlns:r="http://schemas.openxmlformats.org/officeDocument/2006/relationships" id="258" r:id="R5c8e788ac481447c"/>
    <p:sldId xmlns:r="http://schemas.openxmlformats.org/officeDocument/2006/relationships" id="259" r:id="Rede44f82187a4033"/>
    <p:sldId xmlns:r="http://schemas.openxmlformats.org/officeDocument/2006/relationships" id="260" r:id="Rf28872ac1d3d4582"/>
    <p:sldId xmlns:r="http://schemas.openxmlformats.org/officeDocument/2006/relationships" id="261" r:id="R8a20677894db496b"/>
    <p:sldId xmlns:r="http://schemas.openxmlformats.org/officeDocument/2006/relationships" id="262" r:id="Rea5aa190db1c4e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720062122f4739" /><Relationship Type="http://schemas.openxmlformats.org/officeDocument/2006/relationships/slide" Target="/ppt/slides/slide1.xml" Id="Rd1ab8e960a3849d1" /><Relationship Type="http://schemas.openxmlformats.org/officeDocument/2006/relationships/slide" Target="/ppt/slides/slide2.xml" Id="R71e4acfdd5da4704" /><Relationship Type="http://schemas.openxmlformats.org/officeDocument/2006/relationships/slide" Target="/ppt/slides/slide3.xml" Id="R5c8e788ac481447c" /><Relationship Type="http://schemas.openxmlformats.org/officeDocument/2006/relationships/slide" Target="/ppt/slides/slide4.xml" Id="Rede44f82187a4033" /><Relationship Type="http://schemas.openxmlformats.org/officeDocument/2006/relationships/slide" Target="/ppt/slides/slide5.xml" Id="Rf28872ac1d3d4582" /><Relationship Type="http://schemas.openxmlformats.org/officeDocument/2006/relationships/slide" Target="/ppt/slides/slide6.xml" Id="R8a20677894db496b" /><Relationship Type="http://schemas.openxmlformats.org/officeDocument/2006/relationships/slide" Target="/ppt/slides/slide7.xml" Id="Rea5aa190db1c4e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9365348b84b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ee664d8ef47aa" /><Relationship Type="http://schemas.openxmlformats.org/officeDocument/2006/relationships/theme" Target="/ppt/slideMasters/theme/theme1.xml" Id="Rad6830ed6f7c4a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aee664d8ef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a635e164148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af663565242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58c3f6bab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f5061cba441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a6afd10f843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afb2aa8334d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b0eca28064a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BUSINESS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BUSINESS PARTNER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21 004 789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9 846 499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JACOBSEN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91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larvik@sagarr.no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