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36de955e1543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1102ad98c84ac4"/>
  </p:sldMasterIdLst>
  <p:sldIdLst>
    <p:sldId xmlns:r="http://schemas.openxmlformats.org/officeDocument/2006/relationships" id="256" r:id="R010bf87163e84f52"/>
    <p:sldId xmlns:r="http://schemas.openxmlformats.org/officeDocument/2006/relationships" id="257" r:id="R923aba7a85fe4d8c"/>
    <p:sldId xmlns:r="http://schemas.openxmlformats.org/officeDocument/2006/relationships" id="258" r:id="Re9a0d45f7f61420f"/>
    <p:sldId xmlns:r="http://schemas.openxmlformats.org/officeDocument/2006/relationships" id="259" r:id="R1bb2840faa4a4cff"/>
    <p:sldId xmlns:r="http://schemas.openxmlformats.org/officeDocument/2006/relationships" id="260" r:id="Rb7e7aa2d03094f4b"/>
    <p:sldId xmlns:r="http://schemas.openxmlformats.org/officeDocument/2006/relationships" id="261" r:id="Re5b99d5f422d42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1102ad98c84ac4" /><Relationship Type="http://schemas.openxmlformats.org/officeDocument/2006/relationships/slide" Target="/ppt/slides/slide1.xml" Id="R010bf87163e84f52" /><Relationship Type="http://schemas.openxmlformats.org/officeDocument/2006/relationships/slide" Target="/ppt/slides/slide2.xml" Id="R923aba7a85fe4d8c" /><Relationship Type="http://schemas.openxmlformats.org/officeDocument/2006/relationships/slide" Target="/ppt/slides/slide3.xml" Id="Re9a0d45f7f61420f" /><Relationship Type="http://schemas.openxmlformats.org/officeDocument/2006/relationships/slide" Target="/ppt/slides/slide4.xml" Id="R1bb2840faa4a4cff" /><Relationship Type="http://schemas.openxmlformats.org/officeDocument/2006/relationships/slide" Target="/ppt/slides/slide5.xml" Id="Rb7e7aa2d03094f4b" /><Relationship Type="http://schemas.openxmlformats.org/officeDocument/2006/relationships/slide" Target="/ppt/slides/slide6.xml" Id="Re5b99d5f422d42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fbe81616c14c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bc2e5d0c64993" /><Relationship Type="http://schemas.openxmlformats.org/officeDocument/2006/relationships/theme" Target="/ppt/slideMasters/theme/theme1.xml" Id="R29e99b2fca3f43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7bc2e5d0c649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7da8b5c8049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e913595ee43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a3547ca7146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2fc29d22540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18c12a3814e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42fc6db9445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9 645 014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−2 783 875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−2 351 620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1 878 585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11 440 218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986 602 313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