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2bcc1f373c44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b068e696164f6a"/>
  </p:sldMasterIdLst>
  <p:sldIdLst>
    <p:sldId xmlns:r="http://schemas.openxmlformats.org/officeDocument/2006/relationships" id="256" r:id="R983b734ad60a4965"/>
    <p:sldId xmlns:r="http://schemas.openxmlformats.org/officeDocument/2006/relationships" id="257" r:id="Re5128ce859d84ada"/>
    <p:sldId xmlns:r="http://schemas.openxmlformats.org/officeDocument/2006/relationships" id="258" r:id="Rf6b4faffa35e4770"/>
    <p:sldId xmlns:r="http://schemas.openxmlformats.org/officeDocument/2006/relationships" id="259" r:id="Rac87fc2618a94b01"/>
    <p:sldId xmlns:r="http://schemas.openxmlformats.org/officeDocument/2006/relationships" id="260" r:id="R3a4b567b59874c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b068e696164f6a" /><Relationship Type="http://schemas.openxmlformats.org/officeDocument/2006/relationships/slide" Target="/ppt/slides/slide1.xml" Id="R983b734ad60a4965" /><Relationship Type="http://schemas.openxmlformats.org/officeDocument/2006/relationships/slide" Target="/ppt/slides/slide2.xml" Id="Re5128ce859d84ada" /><Relationship Type="http://schemas.openxmlformats.org/officeDocument/2006/relationships/slide" Target="/ppt/slides/slide3.xml" Id="Rf6b4faffa35e4770" /><Relationship Type="http://schemas.openxmlformats.org/officeDocument/2006/relationships/slide" Target="/ppt/slides/slide4.xml" Id="Rac87fc2618a94b01" /><Relationship Type="http://schemas.openxmlformats.org/officeDocument/2006/relationships/slide" Target="/ppt/slides/slide5.xml" Id="R3a4b567b59874c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8f1f18ad2b4f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3fdaaf36d4b77" /><Relationship Type="http://schemas.openxmlformats.org/officeDocument/2006/relationships/theme" Target="/ppt/slideMasters/theme/theme1.xml" Id="R231e6ec3466e43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d3fdaaf36d4b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d592615414e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c2e579f534c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75640651440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076a3dc684f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40bc3e9ff4f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NORAL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