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713445be744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85e35a04a4ce3"/>
  </p:sldMasterIdLst>
  <p:sldIdLst>
    <p:sldId xmlns:r="http://schemas.openxmlformats.org/officeDocument/2006/relationships" id="256" r:id="Rdad79499b5704944"/>
    <p:sldId xmlns:r="http://schemas.openxmlformats.org/officeDocument/2006/relationships" id="257" r:id="Rbc11e299d67d4ce3"/>
    <p:sldId xmlns:r="http://schemas.openxmlformats.org/officeDocument/2006/relationships" id="258" r:id="Re953faf2efa04103"/>
    <p:sldId xmlns:r="http://schemas.openxmlformats.org/officeDocument/2006/relationships" id="259" r:id="R216e8af35fe84ae2"/>
    <p:sldId xmlns:r="http://schemas.openxmlformats.org/officeDocument/2006/relationships" id="260" r:id="Rf538a8d9833b4021"/>
    <p:sldId xmlns:r="http://schemas.openxmlformats.org/officeDocument/2006/relationships" id="261" r:id="R43d699216be34a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85e35a04a4ce3" /><Relationship Type="http://schemas.openxmlformats.org/officeDocument/2006/relationships/slide" Target="/ppt/slides/slide1.xml" Id="Rdad79499b5704944" /><Relationship Type="http://schemas.openxmlformats.org/officeDocument/2006/relationships/slide" Target="/ppt/slides/slide2.xml" Id="Rbc11e299d67d4ce3" /><Relationship Type="http://schemas.openxmlformats.org/officeDocument/2006/relationships/slide" Target="/ppt/slides/slide3.xml" Id="Re953faf2efa04103" /><Relationship Type="http://schemas.openxmlformats.org/officeDocument/2006/relationships/slide" Target="/ppt/slides/slide4.xml" Id="R216e8af35fe84ae2" /><Relationship Type="http://schemas.openxmlformats.org/officeDocument/2006/relationships/slide" Target="/ppt/slides/slide5.xml" Id="Rf538a8d9833b4021" /><Relationship Type="http://schemas.openxmlformats.org/officeDocument/2006/relationships/slide" Target="/ppt/slides/slide6.xml" Id="R43d699216be34a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3488cbe0f4c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6954d4739484d" /><Relationship Type="http://schemas.openxmlformats.org/officeDocument/2006/relationships/theme" Target="/ppt/slideMasters/theme/theme1.xml" Id="R463b3226c4e741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46954d473948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0647e4bad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a646a93f748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397f1cb8c49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9c787a39d4b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c03f8cb854d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8be2fba7d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