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3e4099058d4b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0b3b090e0147d0"/>
  </p:sldMasterIdLst>
  <p:sldIdLst>
    <p:sldId xmlns:r="http://schemas.openxmlformats.org/officeDocument/2006/relationships" id="256" r:id="R1a300ec6534b42c1"/>
    <p:sldId xmlns:r="http://schemas.openxmlformats.org/officeDocument/2006/relationships" id="257" r:id="R41e3614616424450"/>
    <p:sldId xmlns:r="http://schemas.openxmlformats.org/officeDocument/2006/relationships" id="258" r:id="R227629896fda4b44"/>
    <p:sldId xmlns:r="http://schemas.openxmlformats.org/officeDocument/2006/relationships" id="259" r:id="R8a2bd30178394b43"/>
    <p:sldId xmlns:r="http://schemas.openxmlformats.org/officeDocument/2006/relationships" id="260" r:id="R92d1ed781edc4e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0b3b090e0147d0" /><Relationship Type="http://schemas.openxmlformats.org/officeDocument/2006/relationships/slide" Target="/ppt/slides/slide1.xml" Id="R1a300ec6534b42c1" /><Relationship Type="http://schemas.openxmlformats.org/officeDocument/2006/relationships/slide" Target="/ppt/slides/slide2.xml" Id="R41e3614616424450" /><Relationship Type="http://schemas.openxmlformats.org/officeDocument/2006/relationships/slide" Target="/ppt/slides/slide3.xml" Id="R227629896fda4b44" /><Relationship Type="http://schemas.openxmlformats.org/officeDocument/2006/relationships/slide" Target="/ppt/slides/slide4.xml" Id="R8a2bd30178394b43" /><Relationship Type="http://schemas.openxmlformats.org/officeDocument/2006/relationships/slide" Target="/ppt/slides/slide5.xml" Id="R92d1ed781edc4e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f57f0e71143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39ea67f9f49b6" /><Relationship Type="http://schemas.openxmlformats.org/officeDocument/2006/relationships/theme" Target="/ppt/slideMasters/theme/theme1.xml" Id="Rf0c8a191064a41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739ea67f9f49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ea060b030d4b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320c07a31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c12196e214c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b17b15c6448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006fae266641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KINO HØNEFOSS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