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f41755f83c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bef9793c45451d"/>
  </p:sldMasterIdLst>
  <p:sldIdLst>
    <p:sldId xmlns:r="http://schemas.openxmlformats.org/officeDocument/2006/relationships" id="256" r:id="R2c1479bd5c9f4228"/>
    <p:sldId xmlns:r="http://schemas.openxmlformats.org/officeDocument/2006/relationships" id="257" r:id="Rcb9135dab41c475f"/>
    <p:sldId xmlns:r="http://schemas.openxmlformats.org/officeDocument/2006/relationships" id="258" r:id="R643a20f4ce3f4b1d"/>
    <p:sldId xmlns:r="http://schemas.openxmlformats.org/officeDocument/2006/relationships" id="259" r:id="R13288b7c4fcf4b22"/>
    <p:sldId xmlns:r="http://schemas.openxmlformats.org/officeDocument/2006/relationships" id="260" r:id="R1c079369dbef416d"/>
    <p:sldId xmlns:r="http://schemas.openxmlformats.org/officeDocument/2006/relationships" id="261" r:id="R401c98f0af0c40e5"/>
    <p:sldId xmlns:r="http://schemas.openxmlformats.org/officeDocument/2006/relationships" id="262" r:id="R7834ffe4b2cb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ef9793c45451d" /><Relationship Type="http://schemas.openxmlformats.org/officeDocument/2006/relationships/slide" Target="/ppt/slides/slide1.xml" Id="R2c1479bd5c9f4228" /><Relationship Type="http://schemas.openxmlformats.org/officeDocument/2006/relationships/slide" Target="/ppt/slides/slide2.xml" Id="Rcb9135dab41c475f" /><Relationship Type="http://schemas.openxmlformats.org/officeDocument/2006/relationships/slide" Target="/ppt/slides/slide3.xml" Id="R643a20f4ce3f4b1d" /><Relationship Type="http://schemas.openxmlformats.org/officeDocument/2006/relationships/slide" Target="/ppt/slides/slide4.xml" Id="R13288b7c4fcf4b22" /><Relationship Type="http://schemas.openxmlformats.org/officeDocument/2006/relationships/slide" Target="/ppt/slides/slide5.xml" Id="R1c079369dbef416d" /><Relationship Type="http://schemas.openxmlformats.org/officeDocument/2006/relationships/slide" Target="/ppt/slides/slide6.xml" Id="R401c98f0af0c40e5" /><Relationship Type="http://schemas.openxmlformats.org/officeDocument/2006/relationships/slide" Target="/ppt/slides/slide7.xml" Id="R7834ffe4b2cb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20d492dee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49658bd954b92" /><Relationship Type="http://schemas.openxmlformats.org/officeDocument/2006/relationships/theme" Target="/ppt/slideMasters/theme/theme1.xml" Id="Ra83cd8a68387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49658bd95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401508a9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22104fb9546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427fb078d4c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a0af876dd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51c5ed0d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2e6d422e740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9d04a1aa40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