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4030d3d7b4c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d6d315199544ec"/>
  </p:sldMasterIdLst>
  <p:sldIdLst>
    <p:sldId xmlns:r="http://schemas.openxmlformats.org/officeDocument/2006/relationships" id="256" r:id="R89f5180f558d4128"/>
    <p:sldId xmlns:r="http://schemas.openxmlformats.org/officeDocument/2006/relationships" id="257" r:id="R8d73042a73ad4676"/>
    <p:sldId xmlns:r="http://schemas.openxmlformats.org/officeDocument/2006/relationships" id="258" r:id="R83bdbcd392db4e8a"/>
    <p:sldId xmlns:r="http://schemas.openxmlformats.org/officeDocument/2006/relationships" id="259" r:id="Rbff5e630b3ad468f"/>
    <p:sldId xmlns:r="http://schemas.openxmlformats.org/officeDocument/2006/relationships" id="260" r:id="R736aeefa263e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6d315199544ec" /><Relationship Type="http://schemas.openxmlformats.org/officeDocument/2006/relationships/slide" Target="/ppt/slides/slide1.xml" Id="R89f5180f558d4128" /><Relationship Type="http://schemas.openxmlformats.org/officeDocument/2006/relationships/slide" Target="/ppt/slides/slide2.xml" Id="R8d73042a73ad4676" /><Relationship Type="http://schemas.openxmlformats.org/officeDocument/2006/relationships/slide" Target="/ppt/slides/slide3.xml" Id="R83bdbcd392db4e8a" /><Relationship Type="http://schemas.openxmlformats.org/officeDocument/2006/relationships/slide" Target="/ppt/slides/slide4.xml" Id="Rbff5e630b3ad468f" /><Relationship Type="http://schemas.openxmlformats.org/officeDocument/2006/relationships/slide" Target="/ppt/slides/slide5.xml" Id="R736aeefa263e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735703612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0e9fa7b2345df" /><Relationship Type="http://schemas.openxmlformats.org/officeDocument/2006/relationships/theme" Target="/ppt/slideMasters/theme/theme1.xml" Id="R93f1e688699940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10e9fa7b23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2dafc31de42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729b0b3441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f85275cc749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49a461770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9a53b3f9042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