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777d9c13840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98a7321f1485f"/>
  </p:sldMasterIdLst>
  <p:sldIdLst>
    <p:sldId xmlns:r="http://schemas.openxmlformats.org/officeDocument/2006/relationships" id="256" r:id="R2a0430fe64f04964"/>
    <p:sldId xmlns:r="http://schemas.openxmlformats.org/officeDocument/2006/relationships" id="257" r:id="R4a02e127c55f4101"/>
    <p:sldId xmlns:r="http://schemas.openxmlformats.org/officeDocument/2006/relationships" id="258" r:id="R612a955f3f914099"/>
    <p:sldId xmlns:r="http://schemas.openxmlformats.org/officeDocument/2006/relationships" id="259" r:id="Rddda4b50261f44ab"/>
    <p:sldId xmlns:r="http://schemas.openxmlformats.org/officeDocument/2006/relationships" id="260" r:id="R21b0a119fffe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98a7321f1485f" /><Relationship Type="http://schemas.openxmlformats.org/officeDocument/2006/relationships/slide" Target="/ppt/slides/slide1.xml" Id="R2a0430fe64f04964" /><Relationship Type="http://schemas.openxmlformats.org/officeDocument/2006/relationships/slide" Target="/ppt/slides/slide2.xml" Id="R4a02e127c55f4101" /><Relationship Type="http://schemas.openxmlformats.org/officeDocument/2006/relationships/slide" Target="/ppt/slides/slide3.xml" Id="R612a955f3f914099" /><Relationship Type="http://schemas.openxmlformats.org/officeDocument/2006/relationships/slide" Target="/ppt/slides/slide4.xml" Id="Rddda4b50261f44ab" /><Relationship Type="http://schemas.openxmlformats.org/officeDocument/2006/relationships/slide" Target="/ppt/slides/slide5.xml" Id="R21b0a119fffe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cf861da69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d60470b548b4" /><Relationship Type="http://schemas.openxmlformats.org/officeDocument/2006/relationships/theme" Target="/ppt/slideMasters/theme/theme1.xml" Id="R53ef0dc932c4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8d60470b5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877f8df71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92f7f4fe7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2ccdd222b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76c99c9d1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9eb4e77b8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