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2eb1a39677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4d2fc2b5b04856"/>
  </p:sldMasterIdLst>
  <p:sldIdLst>
    <p:sldId xmlns:r="http://schemas.openxmlformats.org/officeDocument/2006/relationships" id="256" r:id="R46c5452f4a284ac9"/>
    <p:sldId xmlns:r="http://schemas.openxmlformats.org/officeDocument/2006/relationships" id="257" r:id="R95bbd88a73024c76"/>
    <p:sldId xmlns:r="http://schemas.openxmlformats.org/officeDocument/2006/relationships" id="258" r:id="R25c0baf292834051"/>
    <p:sldId xmlns:r="http://schemas.openxmlformats.org/officeDocument/2006/relationships" id="259" r:id="R2d705571525f4fce"/>
    <p:sldId xmlns:r="http://schemas.openxmlformats.org/officeDocument/2006/relationships" id="260" r:id="R2056746f10af4ab7"/>
    <p:sldId xmlns:r="http://schemas.openxmlformats.org/officeDocument/2006/relationships" id="261" r:id="R79552cc1538142d9"/>
    <p:sldId xmlns:r="http://schemas.openxmlformats.org/officeDocument/2006/relationships" id="262" r:id="Rf3f8292cfb51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d2fc2b5b04856" /><Relationship Type="http://schemas.openxmlformats.org/officeDocument/2006/relationships/slide" Target="/ppt/slides/slide1.xml" Id="R46c5452f4a284ac9" /><Relationship Type="http://schemas.openxmlformats.org/officeDocument/2006/relationships/slide" Target="/ppt/slides/slide2.xml" Id="R95bbd88a73024c76" /><Relationship Type="http://schemas.openxmlformats.org/officeDocument/2006/relationships/slide" Target="/ppt/slides/slide3.xml" Id="R25c0baf292834051" /><Relationship Type="http://schemas.openxmlformats.org/officeDocument/2006/relationships/slide" Target="/ppt/slides/slide4.xml" Id="R2d705571525f4fce" /><Relationship Type="http://schemas.openxmlformats.org/officeDocument/2006/relationships/slide" Target="/ppt/slides/slide5.xml" Id="R2056746f10af4ab7" /><Relationship Type="http://schemas.openxmlformats.org/officeDocument/2006/relationships/slide" Target="/ppt/slides/slide6.xml" Id="R79552cc1538142d9" /><Relationship Type="http://schemas.openxmlformats.org/officeDocument/2006/relationships/slide" Target="/ppt/slides/slide7.xml" Id="Rf3f8292cfb51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158d53ac874f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eaad02dd44dae" /><Relationship Type="http://schemas.openxmlformats.org/officeDocument/2006/relationships/theme" Target="/ppt/slideMasters/theme/theme1.xml" Id="Re401a21bd22b43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4eaad02dd44d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a8534d64641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119ffe3de44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8c9368a2e49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737d522354d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fd961c8c047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8f347efd747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ee4b9dda64c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