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9b8b7408e040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79e2c491064ef5"/>
  </p:sldMasterIdLst>
  <p:sldIdLst>
    <p:sldId xmlns:r="http://schemas.openxmlformats.org/officeDocument/2006/relationships" id="256" r:id="Re082fef74ec04d82"/>
    <p:sldId xmlns:r="http://schemas.openxmlformats.org/officeDocument/2006/relationships" id="257" r:id="R7512435a0ab147cd"/>
    <p:sldId xmlns:r="http://schemas.openxmlformats.org/officeDocument/2006/relationships" id="258" r:id="Rb0449dcca157431b"/>
    <p:sldId xmlns:r="http://schemas.openxmlformats.org/officeDocument/2006/relationships" id="259" r:id="Ra45671460ccc4083"/>
    <p:sldId xmlns:r="http://schemas.openxmlformats.org/officeDocument/2006/relationships" id="260" r:id="R0498e4bc3a4748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79e2c491064ef5" /><Relationship Type="http://schemas.openxmlformats.org/officeDocument/2006/relationships/slide" Target="/ppt/slides/slide1.xml" Id="Re082fef74ec04d82" /><Relationship Type="http://schemas.openxmlformats.org/officeDocument/2006/relationships/slide" Target="/ppt/slides/slide2.xml" Id="R7512435a0ab147cd" /><Relationship Type="http://schemas.openxmlformats.org/officeDocument/2006/relationships/slide" Target="/ppt/slides/slide3.xml" Id="Rb0449dcca157431b" /><Relationship Type="http://schemas.openxmlformats.org/officeDocument/2006/relationships/slide" Target="/ppt/slides/slide4.xml" Id="Ra45671460ccc4083" /><Relationship Type="http://schemas.openxmlformats.org/officeDocument/2006/relationships/slide" Target="/ppt/slides/slide5.xml" Id="R0498e4bc3a4748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fbababe8c94f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5cacd1d804d45" /><Relationship Type="http://schemas.openxmlformats.org/officeDocument/2006/relationships/theme" Target="/ppt/slideMasters/theme/theme1.xml" Id="R46cd6f7a509148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e5cacd1d804d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a6e2a406449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8ff2d99f644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3dea540084d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bc13be71f42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990481cd946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DANSEFABRIKKEN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DANSEFABRIKKEN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DANSEFABRIKKEN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DANSEFABRIKKEN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DANSEFABRIKKEN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DANSEFABRIKKEN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986 836 039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DANSEFABRIKKEN AS</a:t>
            </a:r>
          </a:p>
        </p:txBody>
      </p:sp>
    </p:spTree>
  </p:cSld>
  <p:clrMapOvr>
    <a:masterClrMapping xmlns:a="http://schemas.openxmlformats.org/drawingml/2006/main"/>
  </p:clrMapOvr>
</p:sld>
</file>