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d1ff127caa43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af0fe09a06465d"/>
  </p:sldMasterIdLst>
  <p:sldIdLst>
    <p:sldId xmlns:r="http://schemas.openxmlformats.org/officeDocument/2006/relationships" id="256" r:id="R3734a008677d482d"/>
    <p:sldId xmlns:r="http://schemas.openxmlformats.org/officeDocument/2006/relationships" id="257" r:id="R4673b6987c4742d3"/>
    <p:sldId xmlns:r="http://schemas.openxmlformats.org/officeDocument/2006/relationships" id="258" r:id="R55a43208525f40e9"/>
    <p:sldId xmlns:r="http://schemas.openxmlformats.org/officeDocument/2006/relationships" id="259" r:id="R636dd8524f2d4b55"/>
    <p:sldId xmlns:r="http://schemas.openxmlformats.org/officeDocument/2006/relationships" id="260" r:id="Ref75856bf99d42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af0fe09a06465d" /><Relationship Type="http://schemas.openxmlformats.org/officeDocument/2006/relationships/slide" Target="/ppt/slides/slide1.xml" Id="R3734a008677d482d" /><Relationship Type="http://schemas.openxmlformats.org/officeDocument/2006/relationships/slide" Target="/ppt/slides/slide2.xml" Id="R4673b6987c4742d3" /><Relationship Type="http://schemas.openxmlformats.org/officeDocument/2006/relationships/slide" Target="/ppt/slides/slide3.xml" Id="R55a43208525f40e9" /><Relationship Type="http://schemas.openxmlformats.org/officeDocument/2006/relationships/slide" Target="/ppt/slides/slide4.xml" Id="R636dd8524f2d4b55" /><Relationship Type="http://schemas.openxmlformats.org/officeDocument/2006/relationships/slide" Target="/ppt/slides/slide5.xml" Id="Ref75856bf99d42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e2589d70054e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1b8a7f9104c68" /><Relationship Type="http://schemas.openxmlformats.org/officeDocument/2006/relationships/theme" Target="/ppt/slideMasters/theme/theme1.xml" Id="Rc660702f9ff14f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81b8a7f9104c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fc1c32f7047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308135c524a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1b75e42f6a4a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13b78f6d84f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91d9fecf7b49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&amp; SOPPSKADE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&amp; SOPPSKADE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986 850 430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