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09444bdaaa42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9e8ebad1a24e74"/>
  </p:sldMasterIdLst>
  <p:sldIdLst>
    <p:sldId xmlns:r="http://schemas.openxmlformats.org/officeDocument/2006/relationships" id="256" r:id="R80ad6ab32a7740b8"/>
    <p:sldId xmlns:r="http://schemas.openxmlformats.org/officeDocument/2006/relationships" id="257" r:id="R2db3edac5d664c28"/>
    <p:sldId xmlns:r="http://schemas.openxmlformats.org/officeDocument/2006/relationships" id="258" r:id="R108b05f762564ee6"/>
    <p:sldId xmlns:r="http://schemas.openxmlformats.org/officeDocument/2006/relationships" id="259" r:id="R82a4dcbd6ad841d6"/>
    <p:sldId xmlns:r="http://schemas.openxmlformats.org/officeDocument/2006/relationships" id="260" r:id="R46a8eef51828497c"/>
    <p:sldId xmlns:r="http://schemas.openxmlformats.org/officeDocument/2006/relationships" id="261" r:id="Rcabb14a1cc5543fa"/>
    <p:sldId xmlns:r="http://schemas.openxmlformats.org/officeDocument/2006/relationships" id="262" r:id="Ra10c07b423ec4f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9e8ebad1a24e74" /><Relationship Type="http://schemas.openxmlformats.org/officeDocument/2006/relationships/slide" Target="/ppt/slides/slide1.xml" Id="R80ad6ab32a7740b8" /><Relationship Type="http://schemas.openxmlformats.org/officeDocument/2006/relationships/slide" Target="/ppt/slides/slide2.xml" Id="R2db3edac5d664c28" /><Relationship Type="http://schemas.openxmlformats.org/officeDocument/2006/relationships/slide" Target="/ppt/slides/slide3.xml" Id="R108b05f762564ee6" /><Relationship Type="http://schemas.openxmlformats.org/officeDocument/2006/relationships/slide" Target="/ppt/slides/slide4.xml" Id="R82a4dcbd6ad841d6" /><Relationship Type="http://schemas.openxmlformats.org/officeDocument/2006/relationships/slide" Target="/ppt/slides/slide5.xml" Id="R46a8eef51828497c" /><Relationship Type="http://schemas.openxmlformats.org/officeDocument/2006/relationships/slide" Target="/ppt/slides/slide6.xml" Id="Rcabb14a1cc5543fa" /><Relationship Type="http://schemas.openxmlformats.org/officeDocument/2006/relationships/slide" Target="/ppt/slides/slide7.xml" Id="Ra10c07b423ec4f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146e0ce97346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cc90388b64431" /><Relationship Type="http://schemas.openxmlformats.org/officeDocument/2006/relationships/theme" Target="/ppt/slideMasters/theme/theme1.xml" Id="R8287412548d243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3cc90388b644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2a7336fc44a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74cddbc5040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09b2e2bd846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f241a99624c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aa8352eac4f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17ec697d34f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7348c55044d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BORG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 INVEST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−2 561 360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236 835 278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25 837 728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28 631 723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ENERTOPPEN HOLDING AS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PETRIKA AS  –  11,8 %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HAMAKA HOLDING AS  –  11,0 %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METNO AS  –  10,9 %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 DAHL ENGINEERING AS  –  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Marie gate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1706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14 83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986 861 483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 INVEST AS</a:t>
            </a:r>
          </a:p>
        </p:txBody>
      </p:sp>
    </p:spTree>
  </p:cSld>
  <p:clrMapOvr>
    <a:masterClrMapping xmlns:a="http://schemas.openxmlformats.org/drawingml/2006/main"/>
  </p:clrMapOvr>
</p:sld>
</file>