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c737cad6df48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ffbd52eaba4796"/>
  </p:sldMasterIdLst>
  <p:sldIdLst>
    <p:sldId xmlns:r="http://schemas.openxmlformats.org/officeDocument/2006/relationships" id="256" r:id="R2b5cfc6fe4154e7d"/>
    <p:sldId xmlns:r="http://schemas.openxmlformats.org/officeDocument/2006/relationships" id="257" r:id="Rbca790bf6c8040c7"/>
    <p:sldId xmlns:r="http://schemas.openxmlformats.org/officeDocument/2006/relationships" id="258" r:id="R4cde1ef50ba24fb3"/>
    <p:sldId xmlns:r="http://schemas.openxmlformats.org/officeDocument/2006/relationships" id="259" r:id="R03be40c943c44d7a"/>
    <p:sldId xmlns:r="http://schemas.openxmlformats.org/officeDocument/2006/relationships" id="260" r:id="Rf97442d8f6e94d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ffbd52eaba4796" /><Relationship Type="http://schemas.openxmlformats.org/officeDocument/2006/relationships/slide" Target="/ppt/slides/slide1.xml" Id="R2b5cfc6fe4154e7d" /><Relationship Type="http://schemas.openxmlformats.org/officeDocument/2006/relationships/slide" Target="/ppt/slides/slide2.xml" Id="Rbca790bf6c8040c7" /><Relationship Type="http://schemas.openxmlformats.org/officeDocument/2006/relationships/slide" Target="/ppt/slides/slide3.xml" Id="R4cde1ef50ba24fb3" /><Relationship Type="http://schemas.openxmlformats.org/officeDocument/2006/relationships/slide" Target="/ppt/slides/slide4.xml" Id="R03be40c943c44d7a" /><Relationship Type="http://schemas.openxmlformats.org/officeDocument/2006/relationships/slide" Target="/ppt/slides/slide5.xml" Id="Rf97442d8f6e94d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eed4a41d446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34f3ccfda470f" /><Relationship Type="http://schemas.openxmlformats.org/officeDocument/2006/relationships/theme" Target="/ppt/slideMasters/theme/theme1.xml" Id="R70fc06c434d840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c34f3ccfda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32377797f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296df63a2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7ecdcc529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a25a2fc9a49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0fcc2e48740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SJØBODUTVIKLING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SJØBODUTVIKLING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986 890 939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SJØBODUTVIKLING AS</a:t>
            </a:r>
          </a:p>
        </p:txBody>
      </p:sp>
    </p:spTree>
  </p:cSld>
  <p:clrMapOvr>
    <a:masterClrMapping xmlns:a="http://schemas.openxmlformats.org/drawingml/2006/main"/>
  </p:clrMapOvr>
</p:sld>
</file>