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3dd5019f1142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3c53f3cd9d4160"/>
  </p:sldMasterIdLst>
  <p:sldIdLst>
    <p:sldId xmlns:r="http://schemas.openxmlformats.org/officeDocument/2006/relationships" id="256" r:id="Rf8a4b9fd954a4a50"/>
    <p:sldId xmlns:r="http://schemas.openxmlformats.org/officeDocument/2006/relationships" id="257" r:id="R38d3178f807549dc"/>
    <p:sldId xmlns:r="http://schemas.openxmlformats.org/officeDocument/2006/relationships" id="258" r:id="Rc081e18dade0482c"/>
    <p:sldId xmlns:r="http://schemas.openxmlformats.org/officeDocument/2006/relationships" id="259" r:id="R53b9c42ce2684075"/>
    <p:sldId xmlns:r="http://schemas.openxmlformats.org/officeDocument/2006/relationships" id="260" r:id="Rc05ed5c7fcf447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3c53f3cd9d4160" /><Relationship Type="http://schemas.openxmlformats.org/officeDocument/2006/relationships/slide" Target="/ppt/slides/slide1.xml" Id="Rf8a4b9fd954a4a50" /><Relationship Type="http://schemas.openxmlformats.org/officeDocument/2006/relationships/slide" Target="/ppt/slides/slide2.xml" Id="R38d3178f807549dc" /><Relationship Type="http://schemas.openxmlformats.org/officeDocument/2006/relationships/slide" Target="/ppt/slides/slide3.xml" Id="Rc081e18dade0482c" /><Relationship Type="http://schemas.openxmlformats.org/officeDocument/2006/relationships/slide" Target="/ppt/slides/slide4.xml" Id="R53b9c42ce2684075" /><Relationship Type="http://schemas.openxmlformats.org/officeDocument/2006/relationships/slide" Target="/ppt/slides/slide5.xml" Id="Rc05ed5c7fcf447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f159dbbf4841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722d7801444a9" /><Relationship Type="http://schemas.openxmlformats.org/officeDocument/2006/relationships/theme" Target="/ppt/slideMasters/theme/theme1.xml" Id="R072aa54421e840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3722d7801444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8e7a49b1040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74c4806044e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a68ed805648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87a55ad0148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4602b1c9647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MX-SPORT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MX-SPORT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986 903 313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