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1e53c9aee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735f330aba4864"/>
  </p:sldMasterIdLst>
  <p:sldIdLst>
    <p:sldId xmlns:r="http://schemas.openxmlformats.org/officeDocument/2006/relationships" id="256" r:id="Rcb5fc8ebb52046ee"/>
    <p:sldId xmlns:r="http://schemas.openxmlformats.org/officeDocument/2006/relationships" id="257" r:id="R13aaa9fe5c9d4b07"/>
    <p:sldId xmlns:r="http://schemas.openxmlformats.org/officeDocument/2006/relationships" id="258" r:id="Re9c3c08c5aaa40ea"/>
    <p:sldId xmlns:r="http://schemas.openxmlformats.org/officeDocument/2006/relationships" id="259" r:id="R4e70e2305f1e4e30"/>
    <p:sldId xmlns:r="http://schemas.openxmlformats.org/officeDocument/2006/relationships" id="260" r:id="Rf9551632f67442d0"/>
    <p:sldId xmlns:r="http://schemas.openxmlformats.org/officeDocument/2006/relationships" id="261" r:id="R441049c7999e4d21"/>
    <p:sldId xmlns:r="http://schemas.openxmlformats.org/officeDocument/2006/relationships" id="262" r:id="R761fedad1dc04d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35f330aba4864" /><Relationship Type="http://schemas.openxmlformats.org/officeDocument/2006/relationships/slide" Target="/ppt/slides/slide1.xml" Id="Rcb5fc8ebb52046ee" /><Relationship Type="http://schemas.openxmlformats.org/officeDocument/2006/relationships/slide" Target="/ppt/slides/slide2.xml" Id="R13aaa9fe5c9d4b07" /><Relationship Type="http://schemas.openxmlformats.org/officeDocument/2006/relationships/slide" Target="/ppt/slides/slide3.xml" Id="Re9c3c08c5aaa40ea" /><Relationship Type="http://schemas.openxmlformats.org/officeDocument/2006/relationships/slide" Target="/ppt/slides/slide4.xml" Id="R4e70e2305f1e4e30" /><Relationship Type="http://schemas.openxmlformats.org/officeDocument/2006/relationships/slide" Target="/ppt/slides/slide5.xml" Id="Rf9551632f67442d0" /><Relationship Type="http://schemas.openxmlformats.org/officeDocument/2006/relationships/slide" Target="/ppt/slides/slide6.xml" Id="R441049c7999e4d21" /><Relationship Type="http://schemas.openxmlformats.org/officeDocument/2006/relationships/slide" Target="/ppt/slides/slide7.xml" Id="R761fedad1dc04d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a9ad3b61a43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dd002f18743c6" /><Relationship Type="http://schemas.openxmlformats.org/officeDocument/2006/relationships/theme" Target="/ppt/slideMasters/theme/theme1.xml" Id="R39edf79ac9ee4b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dd002f187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f91a9226648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393e6f37640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1dba0c3e2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f1f385801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af853edc64a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4e6b1b92e46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5dda383d443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ANKAST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ANKAST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12 582 344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12 949 490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FOLKESTAD ANNE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FOLKESTAD STINE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STORLØPA KARI FOLKESTAD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FOLKESTAD KJELL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FOLKESTAD BINNE FLØRNÆS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Landstads gate sør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986 905 677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ANKAST AS</a:t>
            </a:r>
          </a:p>
        </p:txBody>
      </p:sp>
    </p:spTree>
  </p:cSld>
  <p:clrMapOvr>
    <a:masterClrMapping xmlns:a="http://schemas.openxmlformats.org/drawingml/2006/main"/>
  </p:clrMapOvr>
</p:sld>
</file>