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965958233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d5b6cdf84c4286"/>
  </p:sldMasterIdLst>
  <p:sldIdLst>
    <p:sldId xmlns:r="http://schemas.openxmlformats.org/officeDocument/2006/relationships" id="256" r:id="R3b3b66b20fac4a08"/>
    <p:sldId xmlns:r="http://schemas.openxmlformats.org/officeDocument/2006/relationships" id="257" r:id="Rfe6bdf440ac14773"/>
    <p:sldId xmlns:r="http://schemas.openxmlformats.org/officeDocument/2006/relationships" id="258" r:id="R979235d1133e469f"/>
    <p:sldId xmlns:r="http://schemas.openxmlformats.org/officeDocument/2006/relationships" id="259" r:id="R2804d943980d44d0"/>
    <p:sldId xmlns:r="http://schemas.openxmlformats.org/officeDocument/2006/relationships" id="260" r:id="R9048f0088e874ce9"/>
    <p:sldId xmlns:r="http://schemas.openxmlformats.org/officeDocument/2006/relationships" id="261" r:id="R00fcfd5f542647b7"/>
    <p:sldId xmlns:r="http://schemas.openxmlformats.org/officeDocument/2006/relationships" id="262" r:id="Rbacd54094e0144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5b6cdf84c4286" /><Relationship Type="http://schemas.openxmlformats.org/officeDocument/2006/relationships/slide" Target="/ppt/slides/slide1.xml" Id="R3b3b66b20fac4a08" /><Relationship Type="http://schemas.openxmlformats.org/officeDocument/2006/relationships/slide" Target="/ppt/slides/slide2.xml" Id="Rfe6bdf440ac14773" /><Relationship Type="http://schemas.openxmlformats.org/officeDocument/2006/relationships/slide" Target="/ppt/slides/slide3.xml" Id="R979235d1133e469f" /><Relationship Type="http://schemas.openxmlformats.org/officeDocument/2006/relationships/slide" Target="/ppt/slides/slide4.xml" Id="R2804d943980d44d0" /><Relationship Type="http://schemas.openxmlformats.org/officeDocument/2006/relationships/slide" Target="/ppt/slides/slide5.xml" Id="R9048f0088e874ce9" /><Relationship Type="http://schemas.openxmlformats.org/officeDocument/2006/relationships/slide" Target="/ppt/slides/slide6.xml" Id="R00fcfd5f542647b7" /><Relationship Type="http://schemas.openxmlformats.org/officeDocument/2006/relationships/slide" Target="/ppt/slides/slide7.xml" Id="Rbacd54094e0144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5420bec7c4e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46646bd7b4823" /><Relationship Type="http://schemas.openxmlformats.org/officeDocument/2006/relationships/theme" Target="/ppt/slideMasters/theme/theme1.xml" Id="R62b2f0ba1400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46646bd7b48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11ab16d9740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cf364c2a04a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1ac29f476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b4074307b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c58a0dd2a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c3ed3393544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b2086593d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STENSBERGGATEN 19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STENSBERGGATEN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STENSBERGGATEN 19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STENSBERGGATEN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STENSBERGGATEN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STENSBERGGATEN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2 395 073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2 305 803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6 972 577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24 192 450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STENSBERGGATEN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BØLGEN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BØLGEN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PETLUND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PETLUND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STENSBERGGATEN 19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Stensberggata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26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986 913 580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STENSBERGGATEN 19 AS</a:t>
            </a:r>
          </a:p>
        </p:txBody>
      </p:sp>
    </p:spTree>
  </p:cSld>
  <p:clrMapOvr>
    <a:masterClrMapping xmlns:a="http://schemas.openxmlformats.org/drawingml/2006/main"/>
  </p:clrMapOvr>
</p:sld>
</file>