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d29f1358f8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b4e6161444029"/>
  </p:sldMasterIdLst>
  <p:sldIdLst>
    <p:sldId xmlns:r="http://schemas.openxmlformats.org/officeDocument/2006/relationships" id="256" r:id="R669ee56bdccf4200"/>
    <p:sldId xmlns:r="http://schemas.openxmlformats.org/officeDocument/2006/relationships" id="257" r:id="R45bbd42ce3ba4042"/>
    <p:sldId xmlns:r="http://schemas.openxmlformats.org/officeDocument/2006/relationships" id="258" r:id="R7cdd637d3cab4b51"/>
    <p:sldId xmlns:r="http://schemas.openxmlformats.org/officeDocument/2006/relationships" id="259" r:id="R072d39697072415d"/>
    <p:sldId xmlns:r="http://schemas.openxmlformats.org/officeDocument/2006/relationships" id="260" r:id="R67dfcc514e88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b4e6161444029" /><Relationship Type="http://schemas.openxmlformats.org/officeDocument/2006/relationships/slide" Target="/ppt/slides/slide1.xml" Id="R669ee56bdccf4200" /><Relationship Type="http://schemas.openxmlformats.org/officeDocument/2006/relationships/slide" Target="/ppt/slides/slide2.xml" Id="R45bbd42ce3ba4042" /><Relationship Type="http://schemas.openxmlformats.org/officeDocument/2006/relationships/slide" Target="/ppt/slides/slide3.xml" Id="R7cdd637d3cab4b51" /><Relationship Type="http://schemas.openxmlformats.org/officeDocument/2006/relationships/slide" Target="/ppt/slides/slide4.xml" Id="R072d39697072415d" /><Relationship Type="http://schemas.openxmlformats.org/officeDocument/2006/relationships/slide" Target="/ppt/slides/slide5.xml" Id="R67dfcc514e88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34260f244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2b7f6b494874" /><Relationship Type="http://schemas.openxmlformats.org/officeDocument/2006/relationships/theme" Target="/ppt/slideMasters/theme/theme1.xml" Id="Rfdef8a15065b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d2b7f6b49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3da444b01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e49f7db349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1d1fd36a949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7eaa80dca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44fe4d3e4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CREDOKIRKEN KONGSBERG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CREDOKIRKEN KONGSBERG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