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a1a81342c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6b4be95f64b3d"/>
  </p:sldMasterIdLst>
  <p:sldIdLst>
    <p:sldId xmlns:r="http://schemas.openxmlformats.org/officeDocument/2006/relationships" id="256" r:id="Ra4deea10b59a401a"/>
    <p:sldId xmlns:r="http://schemas.openxmlformats.org/officeDocument/2006/relationships" id="257" r:id="Rd3db87b6e0554e1d"/>
    <p:sldId xmlns:r="http://schemas.openxmlformats.org/officeDocument/2006/relationships" id="258" r:id="Ra268b3db3c6744f0"/>
    <p:sldId xmlns:r="http://schemas.openxmlformats.org/officeDocument/2006/relationships" id="259" r:id="Ra84dc278f64a4178"/>
    <p:sldId xmlns:r="http://schemas.openxmlformats.org/officeDocument/2006/relationships" id="260" r:id="R1a41c5682fcc4a24"/>
    <p:sldId xmlns:r="http://schemas.openxmlformats.org/officeDocument/2006/relationships" id="261" r:id="Rc120c19a3428441b"/>
    <p:sldId xmlns:r="http://schemas.openxmlformats.org/officeDocument/2006/relationships" id="262" r:id="R66ec7ba0c95e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6b4be95f64b3d" /><Relationship Type="http://schemas.openxmlformats.org/officeDocument/2006/relationships/slide" Target="/ppt/slides/slide1.xml" Id="Ra4deea10b59a401a" /><Relationship Type="http://schemas.openxmlformats.org/officeDocument/2006/relationships/slide" Target="/ppt/slides/slide2.xml" Id="Rd3db87b6e0554e1d" /><Relationship Type="http://schemas.openxmlformats.org/officeDocument/2006/relationships/slide" Target="/ppt/slides/slide3.xml" Id="Ra268b3db3c6744f0" /><Relationship Type="http://schemas.openxmlformats.org/officeDocument/2006/relationships/slide" Target="/ppt/slides/slide4.xml" Id="Ra84dc278f64a4178" /><Relationship Type="http://schemas.openxmlformats.org/officeDocument/2006/relationships/slide" Target="/ppt/slides/slide5.xml" Id="R1a41c5682fcc4a24" /><Relationship Type="http://schemas.openxmlformats.org/officeDocument/2006/relationships/slide" Target="/ppt/slides/slide6.xml" Id="Rc120c19a3428441b" /><Relationship Type="http://schemas.openxmlformats.org/officeDocument/2006/relationships/slide" Target="/ppt/slides/slide7.xml" Id="R66ec7ba0c95e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7b3ab091645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1289d985d4d5f" /><Relationship Type="http://schemas.openxmlformats.org/officeDocument/2006/relationships/theme" Target="/ppt/slideMasters/theme/theme1.xml" Id="R3e04d42a4be44b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41289d985d4d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32583e3bb43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aa60389ab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75304ca5d4c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a4941f74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7bab233714b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bed91d9704e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b90c20844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TAKO-INVEST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TAKO-INVEST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2 721 592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17 802 667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59 854 715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PECA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MAKO-INVEST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TK-INVEST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Katralveien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45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