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0b5163353c4e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3865c6f3d42f1"/>
  </p:sldMasterIdLst>
  <p:sldIdLst>
    <p:sldId xmlns:r="http://schemas.openxmlformats.org/officeDocument/2006/relationships" id="256" r:id="R61ebc7c8624c435a"/>
    <p:sldId xmlns:r="http://schemas.openxmlformats.org/officeDocument/2006/relationships" id="257" r:id="R14bccfa4f2434671"/>
    <p:sldId xmlns:r="http://schemas.openxmlformats.org/officeDocument/2006/relationships" id="258" r:id="R878862ffd93b4d8a"/>
    <p:sldId xmlns:r="http://schemas.openxmlformats.org/officeDocument/2006/relationships" id="259" r:id="Rdbb6a7e201d74a06"/>
    <p:sldId xmlns:r="http://schemas.openxmlformats.org/officeDocument/2006/relationships" id="260" r:id="R0171d62658274062"/>
    <p:sldId xmlns:r="http://schemas.openxmlformats.org/officeDocument/2006/relationships" id="261" r:id="Rdb9d6104af0f49e6"/>
    <p:sldId xmlns:r="http://schemas.openxmlformats.org/officeDocument/2006/relationships" id="262" r:id="Rb6631cd526c04a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3865c6f3d42f1" /><Relationship Type="http://schemas.openxmlformats.org/officeDocument/2006/relationships/slide" Target="/ppt/slides/slide1.xml" Id="R61ebc7c8624c435a" /><Relationship Type="http://schemas.openxmlformats.org/officeDocument/2006/relationships/slide" Target="/ppt/slides/slide2.xml" Id="R14bccfa4f2434671" /><Relationship Type="http://schemas.openxmlformats.org/officeDocument/2006/relationships/slide" Target="/ppt/slides/slide3.xml" Id="R878862ffd93b4d8a" /><Relationship Type="http://schemas.openxmlformats.org/officeDocument/2006/relationships/slide" Target="/ppt/slides/slide4.xml" Id="Rdbb6a7e201d74a06" /><Relationship Type="http://schemas.openxmlformats.org/officeDocument/2006/relationships/slide" Target="/ppt/slides/slide5.xml" Id="R0171d62658274062" /><Relationship Type="http://schemas.openxmlformats.org/officeDocument/2006/relationships/slide" Target="/ppt/slides/slide6.xml" Id="Rdb9d6104af0f49e6" /><Relationship Type="http://schemas.openxmlformats.org/officeDocument/2006/relationships/slide" Target="/ppt/slides/slide7.xml" Id="Rb6631cd526c04a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331b7870744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2739cb8474233" /><Relationship Type="http://schemas.openxmlformats.org/officeDocument/2006/relationships/theme" Target="/ppt/slideMasters/theme/theme1.xml" Id="Re4b63c7f35ce4e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42739cb84742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9abb8549746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73deda7e5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6c3090f0a48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267e79d184b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48d3b78b84d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18ec6b843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901e607434f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GRØNDAHL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590 793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24 976 444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121 034 177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144 203 008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PER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986 929 274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