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74a48ce4ad45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e9cd1c2a104e4a"/>
  </p:sldMasterIdLst>
  <p:sldIdLst>
    <p:sldId xmlns:r="http://schemas.openxmlformats.org/officeDocument/2006/relationships" id="256" r:id="Rb225baa4aa2c456f"/>
    <p:sldId xmlns:r="http://schemas.openxmlformats.org/officeDocument/2006/relationships" id="257" r:id="R280420e9f7434df8"/>
    <p:sldId xmlns:r="http://schemas.openxmlformats.org/officeDocument/2006/relationships" id="258" r:id="R843c9d1e4b224bdc"/>
    <p:sldId xmlns:r="http://schemas.openxmlformats.org/officeDocument/2006/relationships" id="259" r:id="R8bf7f6a803794dfe"/>
    <p:sldId xmlns:r="http://schemas.openxmlformats.org/officeDocument/2006/relationships" id="260" r:id="Rce9b76af43b54603"/>
    <p:sldId xmlns:r="http://schemas.openxmlformats.org/officeDocument/2006/relationships" id="261" r:id="R1e5413a1636349b6"/>
    <p:sldId xmlns:r="http://schemas.openxmlformats.org/officeDocument/2006/relationships" id="262" r:id="R63a426694a2f4e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9cd1c2a104e4a" /><Relationship Type="http://schemas.openxmlformats.org/officeDocument/2006/relationships/slide" Target="/ppt/slides/slide1.xml" Id="Rb225baa4aa2c456f" /><Relationship Type="http://schemas.openxmlformats.org/officeDocument/2006/relationships/slide" Target="/ppt/slides/slide2.xml" Id="R280420e9f7434df8" /><Relationship Type="http://schemas.openxmlformats.org/officeDocument/2006/relationships/slide" Target="/ppt/slides/slide3.xml" Id="R843c9d1e4b224bdc" /><Relationship Type="http://schemas.openxmlformats.org/officeDocument/2006/relationships/slide" Target="/ppt/slides/slide4.xml" Id="R8bf7f6a803794dfe" /><Relationship Type="http://schemas.openxmlformats.org/officeDocument/2006/relationships/slide" Target="/ppt/slides/slide5.xml" Id="Rce9b76af43b54603" /><Relationship Type="http://schemas.openxmlformats.org/officeDocument/2006/relationships/slide" Target="/ppt/slides/slide6.xml" Id="R1e5413a1636349b6" /><Relationship Type="http://schemas.openxmlformats.org/officeDocument/2006/relationships/slide" Target="/ppt/slides/slide7.xml" Id="R63a426694a2f4e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d585410bb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1d0ac8f374739" /><Relationship Type="http://schemas.openxmlformats.org/officeDocument/2006/relationships/theme" Target="/ppt/slideMasters/theme/theme1.xml" Id="Rbf7b4b7bef1342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1d0ac8f37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23564ee85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0f3d9057949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cdfbf4f84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54e8ea368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8403f07c9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9adb8abb447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d38bfdee8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9 779 755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143 138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MARTIN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MONKEYPANTS AS  –  39,6 %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ADP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PANTER PRODUKSJONER AS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SAXEGÅRD OLE-MAGNUS TVETE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jakob@bangbang.no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www.a-dep.com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986 941 266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ADP AS</a:t>
            </a:r>
          </a:p>
        </p:txBody>
      </p:sp>
    </p:spTree>
  </p:cSld>
  <p:clrMapOvr>
    <a:masterClrMapping xmlns:a="http://schemas.openxmlformats.org/drawingml/2006/main"/>
  </p:clrMapOvr>
</p:sld>
</file>