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b14ddd35b642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dc13b6c6ce43dc"/>
  </p:sldMasterIdLst>
  <p:sldIdLst>
    <p:sldId xmlns:r="http://schemas.openxmlformats.org/officeDocument/2006/relationships" id="256" r:id="R615ec5b0c011418d"/>
    <p:sldId xmlns:r="http://schemas.openxmlformats.org/officeDocument/2006/relationships" id="257" r:id="R8513fa3dbd574f91"/>
    <p:sldId xmlns:r="http://schemas.openxmlformats.org/officeDocument/2006/relationships" id="258" r:id="R10d260df63e84709"/>
    <p:sldId xmlns:r="http://schemas.openxmlformats.org/officeDocument/2006/relationships" id="259" r:id="Ra2fbcca419ce4d91"/>
    <p:sldId xmlns:r="http://schemas.openxmlformats.org/officeDocument/2006/relationships" id="260" r:id="R1cf7ec7a24664ebf"/>
    <p:sldId xmlns:r="http://schemas.openxmlformats.org/officeDocument/2006/relationships" id="261" r:id="R72f6b19a01e44f4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dc13b6c6ce43dc" /><Relationship Type="http://schemas.openxmlformats.org/officeDocument/2006/relationships/slide" Target="/ppt/slides/slide1.xml" Id="R615ec5b0c011418d" /><Relationship Type="http://schemas.openxmlformats.org/officeDocument/2006/relationships/slide" Target="/ppt/slides/slide2.xml" Id="R8513fa3dbd574f91" /><Relationship Type="http://schemas.openxmlformats.org/officeDocument/2006/relationships/slide" Target="/ppt/slides/slide3.xml" Id="R10d260df63e84709" /><Relationship Type="http://schemas.openxmlformats.org/officeDocument/2006/relationships/slide" Target="/ppt/slides/slide4.xml" Id="Ra2fbcca419ce4d91" /><Relationship Type="http://schemas.openxmlformats.org/officeDocument/2006/relationships/slide" Target="/ppt/slides/slide5.xml" Id="R1cf7ec7a24664ebf" /><Relationship Type="http://schemas.openxmlformats.org/officeDocument/2006/relationships/slide" Target="/ppt/slides/slide6.xml" Id="R72f6b19a01e44f4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663fc57fdd4fa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8707b29114003" /><Relationship Type="http://schemas.openxmlformats.org/officeDocument/2006/relationships/theme" Target="/ppt/slideMasters/theme/theme1.xml" Id="R323a38e3d0c7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78707b291140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68ad62c8404c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1bb59374c14d2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2db31a39d489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f0253ee80649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e054da56c4d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40a57a2b344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