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4da032afad41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e08712a7784306"/>
  </p:sldMasterIdLst>
  <p:sldIdLst>
    <p:sldId xmlns:r="http://schemas.openxmlformats.org/officeDocument/2006/relationships" id="256" r:id="R10bc1ef71ab24dd6"/>
    <p:sldId xmlns:r="http://schemas.openxmlformats.org/officeDocument/2006/relationships" id="257" r:id="Rb17f54be95cf41e2"/>
    <p:sldId xmlns:r="http://schemas.openxmlformats.org/officeDocument/2006/relationships" id="258" r:id="Rd28f2ffc08954ebd"/>
    <p:sldId xmlns:r="http://schemas.openxmlformats.org/officeDocument/2006/relationships" id="259" r:id="R21b24aa84bf1490b"/>
    <p:sldId xmlns:r="http://schemas.openxmlformats.org/officeDocument/2006/relationships" id="260" r:id="Re725ccfaf2094e75"/>
    <p:sldId xmlns:r="http://schemas.openxmlformats.org/officeDocument/2006/relationships" id="261" r:id="Rdb2d70c47731441d"/>
    <p:sldId xmlns:r="http://schemas.openxmlformats.org/officeDocument/2006/relationships" id="262" r:id="R49343cd291494b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e08712a7784306" /><Relationship Type="http://schemas.openxmlformats.org/officeDocument/2006/relationships/slide" Target="/ppt/slides/slide1.xml" Id="R10bc1ef71ab24dd6" /><Relationship Type="http://schemas.openxmlformats.org/officeDocument/2006/relationships/slide" Target="/ppt/slides/slide2.xml" Id="Rb17f54be95cf41e2" /><Relationship Type="http://schemas.openxmlformats.org/officeDocument/2006/relationships/slide" Target="/ppt/slides/slide3.xml" Id="Rd28f2ffc08954ebd" /><Relationship Type="http://schemas.openxmlformats.org/officeDocument/2006/relationships/slide" Target="/ppt/slides/slide4.xml" Id="R21b24aa84bf1490b" /><Relationship Type="http://schemas.openxmlformats.org/officeDocument/2006/relationships/slide" Target="/ppt/slides/slide5.xml" Id="Re725ccfaf2094e75" /><Relationship Type="http://schemas.openxmlformats.org/officeDocument/2006/relationships/slide" Target="/ppt/slides/slide6.xml" Id="Rdb2d70c47731441d" /><Relationship Type="http://schemas.openxmlformats.org/officeDocument/2006/relationships/slide" Target="/ppt/slides/slide7.xml" Id="R49343cd291494b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a3395148d642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78612e524e4db8" /><Relationship Type="http://schemas.openxmlformats.org/officeDocument/2006/relationships/theme" Target="/ppt/slideMasters/theme/theme1.xml" Id="R5d396d2c1f4244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78612e524e4d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4677eca28842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cf8d870a344b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9ffb89cf4d42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cd4eb5a80343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9029f4fa954a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8c1451e9d942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c6f38bc53c4a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ØBV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ØBV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4 500 764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4 342 430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3 420 784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4 131 261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5 149 745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CHRISTENSEN PER ANDREAS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FURUSTØL TERJE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986 943 021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