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495043ffa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7d48228804b81"/>
  </p:sldMasterIdLst>
  <p:sldIdLst>
    <p:sldId xmlns:r="http://schemas.openxmlformats.org/officeDocument/2006/relationships" id="256" r:id="Ra9b306d21fd24c2d"/>
    <p:sldId xmlns:r="http://schemas.openxmlformats.org/officeDocument/2006/relationships" id="257" r:id="Rf792d5b2855d40b9"/>
    <p:sldId xmlns:r="http://schemas.openxmlformats.org/officeDocument/2006/relationships" id="258" r:id="R00ea287c4f8c4fae"/>
    <p:sldId xmlns:r="http://schemas.openxmlformats.org/officeDocument/2006/relationships" id="259" r:id="Rc0d59e19d64a475f"/>
    <p:sldId xmlns:r="http://schemas.openxmlformats.org/officeDocument/2006/relationships" id="260" r:id="Rb00cf0dc2566442f"/>
    <p:sldId xmlns:r="http://schemas.openxmlformats.org/officeDocument/2006/relationships" id="261" r:id="R91ad3c75565d4f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7d48228804b81" /><Relationship Type="http://schemas.openxmlformats.org/officeDocument/2006/relationships/slide" Target="/ppt/slides/slide1.xml" Id="Ra9b306d21fd24c2d" /><Relationship Type="http://schemas.openxmlformats.org/officeDocument/2006/relationships/slide" Target="/ppt/slides/slide2.xml" Id="Rf792d5b2855d40b9" /><Relationship Type="http://schemas.openxmlformats.org/officeDocument/2006/relationships/slide" Target="/ppt/slides/slide3.xml" Id="R00ea287c4f8c4fae" /><Relationship Type="http://schemas.openxmlformats.org/officeDocument/2006/relationships/slide" Target="/ppt/slides/slide4.xml" Id="Rc0d59e19d64a475f" /><Relationship Type="http://schemas.openxmlformats.org/officeDocument/2006/relationships/slide" Target="/ppt/slides/slide5.xml" Id="Rb00cf0dc2566442f" /><Relationship Type="http://schemas.openxmlformats.org/officeDocument/2006/relationships/slide" Target="/ppt/slides/slide6.xml" Id="R91ad3c75565d4f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baf8bcaf1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ab595fd30407e" /><Relationship Type="http://schemas.openxmlformats.org/officeDocument/2006/relationships/theme" Target="/ppt/slideMasters/theme/theme1.xml" Id="R419d31177ca6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7ab595fd3040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69c5c5769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32ff2c789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c1143afd94a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0559d00dc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97048ade5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2ae20ef1f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REGNSKAPSPARTNER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REGNSKAPSPARTNER SØR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Gleden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04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leif@bedok.no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986 950 397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