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3258f3899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9157156394e4c"/>
  </p:sldMasterIdLst>
  <p:sldIdLst>
    <p:sldId xmlns:r="http://schemas.openxmlformats.org/officeDocument/2006/relationships" id="256" r:id="Raf316e5e0b264db4"/>
    <p:sldId xmlns:r="http://schemas.openxmlformats.org/officeDocument/2006/relationships" id="257" r:id="Re2b91ac0b9344811"/>
    <p:sldId xmlns:r="http://schemas.openxmlformats.org/officeDocument/2006/relationships" id="258" r:id="Reb67ca2704ac4cb7"/>
    <p:sldId xmlns:r="http://schemas.openxmlformats.org/officeDocument/2006/relationships" id="259" r:id="R185de7fff5fd462d"/>
    <p:sldId xmlns:r="http://schemas.openxmlformats.org/officeDocument/2006/relationships" id="260" r:id="Rd1a837630a96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9157156394e4c" /><Relationship Type="http://schemas.openxmlformats.org/officeDocument/2006/relationships/slide" Target="/ppt/slides/slide1.xml" Id="Raf316e5e0b264db4" /><Relationship Type="http://schemas.openxmlformats.org/officeDocument/2006/relationships/slide" Target="/ppt/slides/slide2.xml" Id="Re2b91ac0b9344811" /><Relationship Type="http://schemas.openxmlformats.org/officeDocument/2006/relationships/slide" Target="/ppt/slides/slide3.xml" Id="Reb67ca2704ac4cb7" /><Relationship Type="http://schemas.openxmlformats.org/officeDocument/2006/relationships/slide" Target="/ppt/slides/slide4.xml" Id="R185de7fff5fd462d" /><Relationship Type="http://schemas.openxmlformats.org/officeDocument/2006/relationships/slide" Target="/ppt/slides/slide5.xml" Id="Rd1a837630a96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270f2cf48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ebd89f1f4fa8" /><Relationship Type="http://schemas.openxmlformats.org/officeDocument/2006/relationships/theme" Target="/ppt/slideMasters/theme/theme1.xml" Id="Rf5b46d4dca22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56ebd89f1f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d6fe9bf9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03df9ec61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97cd274c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eb2b5f29e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e085252a8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