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efbb7e567c40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53655102074551"/>
  </p:sldMasterIdLst>
  <p:sldIdLst>
    <p:sldId xmlns:r="http://schemas.openxmlformats.org/officeDocument/2006/relationships" id="256" r:id="R6b1731d743544adf"/>
    <p:sldId xmlns:r="http://schemas.openxmlformats.org/officeDocument/2006/relationships" id="257" r:id="R6a80dbda5cbf4688"/>
    <p:sldId xmlns:r="http://schemas.openxmlformats.org/officeDocument/2006/relationships" id="258" r:id="R45acc1b6928d434e"/>
    <p:sldId xmlns:r="http://schemas.openxmlformats.org/officeDocument/2006/relationships" id="259" r:id="Rf32ca1113a964351"/>
    <p:sldId xmlns:r="http://schemas.openxmlformats.org/officeDocument/2006/relationships" id="260" r:id="R59e54eacf66d42b3"/>
    <p:sldId xmlns:r="http://schemas.openxmlformats.org/officeDocument/2006/relationships" id="261" r:id="R8f8e09ea0ae64f9a"/>
    <p:sldId xmlns:r="http://schemas.openxmlformats.org/officeDocument/2006/relationships" id="262" r:id="Rcc40a1983d2244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3655102074551" /><Relationship Type="http://schemas.openxmlformats.org/officeDocument/2006/relationships/slide" Target="/ppt/slides/slide1.xml" Id="R6b1731d743544adf" /><Relationship Type="http://schemas.openxmlformats.org/officeDocument/2006/relationships/slide" Target="/ppt/slides/slide2.xml" Id="R6a80dbda5cbf4688" /><Relationship Type="http://schemas.openxmlformats.org/officeDocument/2006/relationships/slide" Target="/ppt/slides/slide3.xml" Id="R45acc1b6928d434e" /><Relationship Type="http://schemas.openxmlformats.org/officeDocument/2006/relationships/slide" Target="/ppt/slides/slide4.xml" Id="Rf32ca1113a964351" /><Relationship Type="http://schemas.openxmlformats.org/officeDocument/2006/relationships/slide" Target="/ppt/slides/slide5.xml" Id="R59e54eacf66d42b3" /><Relationship Type="http://schemas.openxmlformats.org/officeDocument/2006/relationships/slide" Target="/ppt/slides/slide6.xml" Id="R8f8e09ea0ae64f9a" /><Relationship Type="http://schemas.openxmlformats.org/officeDocument/2006/relationships/slide" Target="/ppt/slides/slide7.xml" Id="Rcc40a1983d2244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0d709f1ea4e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1eec07f594792" /><Relationship Type="http://schemas.openxmlformats.org/officeDocument/2006/relationships/theme" Target="/ppt/slideMasters/theme/theme1.xml" Id="Reea93065ff6d49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41eec07f5947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f39141db448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0ec8a74a6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d8a153d2c4f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a100df56e43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ace1865b94c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8ccd9f85041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64c30828441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NOAG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5 165 416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3 511 490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6 909 285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JAN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Skartnesvegen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986 986 359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