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0ab7745a943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55601cba5840b2"/>
  </p:sldMasterIdLst>
  <p:sldIdLst>
    <p:sldId xmlns:r="http://schemas.openxmlformats.org/officeDocument/2006/relationships" id="256" r:id="Rc674c49305624040"/>
    <p:sldId xmlns:r="http://schemas.openxmlformats.org/officeDocument/2006/relationships" id="257" r:id="R8d8d2eeec1304e08"/>
    <p:sldId xmlns:r="http://schemas.openxmlformats.org/officeDocument/2006/relationships" id="258" r:id="R582581f28fc64f28"/>
    <p:sldId xmlns:r="http://schemas.openxmlformats.org/officeDocument/2006/relationships" id="259" r:id="R67c7a70ba8af4ba1"/>
    <p:sldId xmlns:r="http://schemas.openxmlformats.org/officeDocument/2006/relationships" id="260" r:id="R2b5f623219904c91"/>
    <p:sldId xmlns:r="http://schemas.openxmlformats.org/officeDocument/2006/relationships" id="261" r:id="Rde05414853be49b1"/>
    <p:sldId xmlns:r="http://schemas.openxmlformats.org/officeDocument/2006/relationships" id="262" r:id="R5007eec0753e44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5601cba5840b2" /><Relationship Type="http://schemas.openxmlformats.org/officeDocument/2006/relationships/slide" Target="/ppt/slides/slide1.xml" Id="Rc674c49305624040" /><Relationship Type="http://schemas.openxmlformats.org/officeDocument/2006/relationships/slide" Target="/ppt/slides/slide2.xml" Id="R8d8d2eeec1304e08" /><Relationship Type="http://schemas.openxmlformats.org/officeDocument/2006/relationships/slide" Target="/ppt/slides/slide3.xml" Id="R582581f28fc64f28" /><Relationship Type="http://schemas.openxmlformats.org/officeDocument/2006/relationships/slide" Target="/ppt/slides/slide4.xml" Id="R67c7a70ba8af4ba1" /><Relationship Type="http://schemas.openxmlformats.org/officeDocument/2006/relationships/slide" Target="/ppt/slides/slide5.xml" Id="R2b5f623219904c91" /><Relationship Type="http://schemas.openxmlformats.org/officeDocument/2006/relationships/slide" Target="/ppt/slides/slide6.xml" Id="Rde05414853be49b1" /><Relationship Type="http://schemas.openxmlformats.org/officeDocument/2006/relationships/slide" Target="/ppt/slides/slide7.xml" Id="R5007eec0753e44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f192c0f4c4c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48e21831b4190" /><Relationship Type="http://schemas.openxmlformats.org/officeDocument/2006/relationships/theme" Target="/ppt/slideMasters/theme/theme1.xml" Id="Rc73da163175e43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48e21831b41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c982f8fb945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ad84b996c45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a540bc59d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56800a2f642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52587e4d742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657f0f3aa42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57c80663042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