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b3a88fa86440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8596995a594b87"/>
  </p:sldMasterIdLst>
  <p:sldIdLst>
    <p:sldId xmlns:r="http://schemas.openxmlformats.org/officeDocument/2006/relationships" id="256" r:id="R5822f5c55e9d4263"/>
    <p:sldId xmlns:r="http://schemas.openxmlformats.org/officeDocument/2006/relationships" id="257" r:id="R8d869220084746bb"/>
    <p:sldId xmlns:r="http://schemas.openxmlformats.org/officeDocument/2006/relationships" id="258" r:id="Rb80e386d98e14ae9"/>
    <p:sldId xmlns:r="http://schemas.openxmlformats.org/officeDocument/2006/relationships" id="259" r:id="R60781d60ddd842c3"/>
    <p:sldId xmlns:r="http://schemas.openxmlformats.org/officeDocument/2006/relationships" id="260" r:id="R46f34ae75cbf45a4"/>
    <p:sldId xmlns:r="http://schemas.openxmlformats.org/officeDocument/2006/relationships" id="261" r:id="R98a2da2cf50a41d3"/>
    <p:sldId xmlns:r="http://schemas.openxmlformats.org/officeDocument/2006/relationships" id="262" r:id="Rfdd5a529300345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8596995a594b87" /><Relationship Type="http://schemas.openxmlformats.org/officeDocument/2006/relationships/slide" Target="/ppt/slides/slide1.xml" Id="R5822f5c55e9d4263" /><Relationship Type="http://schemas.openxmlformats.org/officeDocument/2006/relationships/slide" Target="/ppt/slides/slide2.xml" Id="R8d869220084746bb" /><Relationship Type="http://schemas.openxmlformats.org/officeDocument/2006/relationships/slide" Target="/ppt/slides/slide3.xml" Id="Rb80e386d98e14ae9" /><Relationship Type="http://schemas.openxmlformats.org/officeDocument/2006/relationships/slide" Target="/ppt/slides/slide4.xml" Id="R60781d60ddd842c3" /><Relationship Type="http://schemas.openxmlformats.org/officeDocument/2006/relationships/slide" Target="/ppt/slides/slide5.xml" Id="R46f34ae75cbf45a4" /><Relationship Type="http://schemas.openxmlformats.org/officeDocument/2006/relationships/slide" Target="/ppt/slides/slide6.xml" Id="R98a2da2cf50a41d3" /><Relationship Type="http://schemas.openxmlformats.org/officeDocument/2006/relationships/slide" Target="/ppt/slides/slide7.xml" Id="Rfdd5a529300345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69c209317446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071fef2264503" /><Relationship Type="http://schemas.openxmlformats.org/officeDocument/2006/relationships/theme" Target="/ppt/slideMasters/theme/theme1.xml" Id="R6eab7a3107434f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5071fef22645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8cb6109f146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3747e90ab4b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7d578c5af43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7f351ff1a4b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6465eaf0342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0f4bbd52042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8244dca974e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PRICEWATERHOUSECOOPERS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PRICEWATERHOUSECOOPERS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4 235 661 000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1 028 950 000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991 532 000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533 331 000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2 812 085 000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BEJ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ELM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GSL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 INVEST AS  –  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resepsjonen.pwc@pwc.com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987 009 713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