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0ca353ac2041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a3de618ee4ed5"/>
  </p:sldMasterIdLst>
  <p:sldIdLst>
    <p:sldId xmlns:r="http://schemas.openxmlformats.org/officeDocument/2006/relationships" id="256" r:id="Rd7f84b0808014da6"/>
    <p:sldId xmlns:r="http://schemas.openxmlformats.org/officeDocument/2006/relationships" id="257" r:id="R0cfd25b16b8e47da"/>
    <p:sldId xmlns:r="http://schemas.openxmlformats.org/officeDocument/2006/relationships" id="258" r:id="Rf89ad2e67bb844d8"/>
    <p:sldId xmlns:r="http://schemas.openxmlformats.org/officeDocument/2006/relationships" id="259" r:id="R8207185660314b7c"/>
    <p:sldId xmlns:r="http://schemas.openxmlformats.org/officeDocument/2006/relationships" id="260" r:id="R0bf571350869439c"/>
    <p:sldId xmlns:r="http://schemas.openxmlformats.org/officeDocument/2006/relationships" id="261" r:id="Rbfea47d027454a79"/>
    <p:sldId xmlns:r="http://schemas.openxmlformats.org/officeDocument/2006/relationships" id="262" r:id="Rc4414d56d46a4a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a3de618ee4ed5" /><Relationship Type="http://schemas.openxmlformats.org/officeDocument/2006/relationships/slide" Target="/ppt/slides/slide1.xml" Id="Rd7f84b0808014da6" /><Relationship Type="http://schemas.openxmlformats.org/officeDocument/2006/relationships/slide" Target="/ppt/slides/slide2.xml" Id="R0cfd25b16b8e47da" /><Relationship Type="http://schemas.openxmlformats.org/officeDocument/2006/relationships/slide" Target="/ppt/slides/slide3.xml" Id="Rf89ad2e67bb844d8" /><Relationship Type="http://schemas.openxmlformats.org/officeDocument/2006/relationships/slide" Target="/ppt/slides/slide4.xml" Id="R8207185660314b7c" /><Relationship Type="http://schemas.openxmlformats.org/officeDocument/2006/relationships/slide" Target="/ppt/slides/slide5.xml" Id="R0bf571350869439c" /><Relationship Type="http://schemas.openxmlformats.org/officeDocument/2006/relationships/slide" Target="/ppt/slides/slide6.xml" Id="Rbfea47d027454a79" /><Relationship Type="http://schemas.openxmlformats.org/officeDocument/2006/relationships/slide" Target="/ppt/slides/slide7.xml" Id="Rc4414d56d46a4a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e6133ab1a4d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48badc7f347fb" /><Relationship Type="http://schemas.openxmlformats.org/officeDocument/2006/relationships/theme" Target="/ppt/slideMasters/theme/theme1.xml" Id="R9272942c32d0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b48badc7f347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d87cafbc24e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95622e5df4c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1624a0ba6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420a91db8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2a69dd63e47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3b5cd809d4a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4c182ed314b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SØTT + SALT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 + SALT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17 247 737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6 914 139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SØTT+SALT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