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516ae6bfe541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3c77ed8c7c4842"/>
  </p:sldMasterIdLst>
  <p:sldIdLst>
    <p:sldId xmlns:r="http://schemas.openxmlformats.org/officeDocument/2006/relationships" id="256" r:id="R5587a69516c4429e"/>
    <p:sldId xmlns:r="http://schemas.openxmlformats.org/officeDocument/2006/relationships" id="257" r:id="Radb415a749cc43d8"/>
    <p:sldId xmlns:r="http://schemas.openxmlformats.org/officeDocument/2006/relationships" id="258" r:id="R494e45c4085f4cdc"/>
    <p:sldId xmlns:r="http://schemas.openxmlformats.org/officeDocument/2006/relationships" id="259" r:id="R087513c9c31348b9"/>
    <p:sldId xmlns:r="http://schemas.openxmlformats.org/officeDocument/2006/relationships" id="260" r:id="R9b732e2ab82e4d5c"/>
    <p:sldId xmlns:r="http://schemas.openxmlformats.org/officeDocument/2006/relationships" id="261" r:id="R562a0ca2e2fb4605"/>
    <p:sldId xmlns:r="http://schemas.openxmlformats.org/officeDocument/2006/relationships" id="262" r:id="R167aab226b904c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3c77ed8c7c4842" /><Relationship Type="http://schemas.openxmlformats.org/officeDocument/2006/relationships/slide" Target="/ppt/slides/slide1.xml" Id="R5587a69516c4429e" /><Relationship Type="http://schemas.openxmlformats.org/officeDocument/2006/relationships/slide" Target="/ppt/slides/slide2.xml" Id="Radb415a749cc43d8" /><Relationship Type="http://schemas.openxmlformats.org/officeDocument/2006/relationships/slide" Target="/ppt/slides/slide3.xml" Id="R494e45c4085f4cdc" /><Relationship Type="http://schemas.openxmlformats.org/officeDocument/2006/relationships/slide" Target="/ppt/slides/slide4.xml" Id="R087513c9c31348b9" /><Relationship Type="http://schemas.openxmlformats.org/officeDocument/2006/relationships/slide" Target="/ppt/slides/slide5.xml" Id="R9b732e2ab82e4d5c" /><Relationship Type="http://schemas.openxmlformats.org/officeDocument/2006/relationships/slide" Target="/ppt/slides/slide6.xml" Id="R562a0ca2e2fb4605" /><Relationship Type="http://schemas.openxmlformats.org/officeDocument/2006/relationships/slide" Target="/ppt/slides/slide7.xml" Id="R167aab226b904c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b94f8406c146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d7aece5ff49c3" /><Relationship Type="http://schemas.openxmlformats.org/officeDocument/2006/relationships/theme" Target="/ppt/slideMasters/theme/theme1.xml" Id="R16194c2e613741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bd7aece5ff49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874de45f941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8a93f05a748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d7fdf998344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32bbda18c4c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c56804fae4e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b95e2bf8846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21165aab24e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HAUSTVEIT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HAUSTVEIT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HAUSTVEIT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HAUSTVEIT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HAUSTVEIT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HAUSTVEIT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−1 998 655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−1 778 795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1 841 149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9 659 353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HAUSTVEIT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HAUSTVEIT NILS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FRED ATLE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HAUSTVEIT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Lerkerinden 113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haustvei@online.no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987 029 099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HAUSTVEIT AS</a:t>
            </a:r>
          </a:p>
        </p:txBody>
      </p:sp>
    </p:spTree>
  </p:cSld>
  <p:clrMapOvr>
    <a:masterClrMapping xmlns:a="http://schemas.openxmlformats.org/drawingml/2006/main"/>
  </p:clrMapOvr>
</p:sld>
</file>