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eab4c6141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d4600f12840f3"/>
  </p:sldMasterIdLst>
  <p:sldIdLst>
    <p:sldId xmlns:r="http://schemas.openxmlformats.org/officeDocument/2006/relationships" id="256" r:id="Rf6625e78def84ba0"/>
    <p:sldId xmlns:r="http://schemas.openxmlformats.org/officeDocument/2006/relationships" id="257" r:id="R4e6c353d01384bbf"/>
    <p:sldId xmlns:r="http://schemas.openxmlformats.org/officeDocument/2006/relationships" id="258" r:id="R4cde60155f0445a0"/>
    <p:sldId xmlns:r="http://schemas.openxmlformats.org/officeDocument/2006/relationships" id="259" r:id="Rc95c846c0dcf485f"/>
    <p:sldId xmlns:r="http://schemas.openxmlformats.org/officeDocument/2006/relationships" id="260" r:id="R3578a3439f18461f"/>
    <p:sldId xmlns:r="http://schemas.openxmlformats.org/officeDocument/2006/relationships" id="261" r:id="R4cd86c8b9674453b"/>
    <p:sldId xmlns:r="http://schemas.openxmlformats.org/officeDocument/2006/relationships" id="262" r:id="Rad975e8b65c1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d4600f12840f3" /><Relationship Type="http://schemas.openxmlformats.org/officeDocument/2006/relationships/slide" Target="/ppt/slides/slide1.xml" Id="Rf6625e78def84ba0" /><Relationship Type="http://schemas.openxmlformats.org/officeDocument/2006/relationships/slide" Target="/ppt/slides/slide2.xml" Id="R4e6c353d01384bbf" /><Relationship Type="http://schemas.openxmlformats.org/officeDocument/2006/relationships/slide" Target="/ppt/slides/slide3.xml" Id="R4cde60155f0445a0" /><Relationship Type="http://schemas.openxmlformats.org/officeDocument/2006/relationships/slide" Target="/ppt/slides/slide4.xml" Id="Rc95c846c0dcf485f" /><Relationship Type="http://schemas.openxmlformats.org/officeDocument/2006/relationships/slide" Target="/ppt/slides/slide5.xml" Id="R3578a3439f18461f" /><Relationship Type="http://schemas.openxmlformats.org/officeDocument/2006/relationships/slide" Target="/ppt/slides/slide6.xml" Id="R4cd86c8b9674453b" /><Relationship Type="http://schemas.openxmlformats.org/officeDocument/2006/relationships/slide" Target="/ppt/slides/slide7.xml" Id="Rad975e8b65c1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65d3b939a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b03af19e4ea1" /><Relationship Type="http://schemas.openxmlformats.org/officeDocument/2006/relationships/theme" Target="/ppt/slideMasters/theme/theme1.xml" Id="Red4a32d59d75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fb03af19e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b523db95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cdb05a24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416fc89f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191ad3a1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bd7a6d7a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50892473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91082856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4 205 610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FORTHUN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ARAGON INVEST AS</a:t>
            </a:r>
          </a:p>
        </p:txBody>
      </p:sp>
    </p:spTree>
  </p:cSld>
  <p:clrMapOvr>
    <a:masterClrMapping xmlns:a="http://schemas.openxmlformats.org/drawingml/2006/main"/>
  </p:clrMapOvr>
</p:sld>
</file>