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e4b2e29a2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1468e75d148c1"/>
  </p:sldMasterIdLst>
  <p:sldIdLst>
    <p:sldId xmlns:r="http://schemas.openxmlformats.org/officeDocument/2006/relationships" id="256" r:id="Rfcab3a335c1344bf"/>
    <p:sldId xmlns:r="http://schemas.openxmlformats.org/officeDocument/2006/relationships" id="257" r:id="Rf45b9351be4e4f7e"/>
    <p:sldId xmlns:r="http://schemas.openxmlformats.org/officeDocument/2006/relationships" id="258" r:id="R428cb2358de44b53"/>
    <p:sldId xmlns:r="http://schemas.openxmlformats.org/officeDocument/2006/relationships" id="259" r:id="R05f1f24cdff24eec"/>
    <p:sldId xmlns:r="http://schemas.openxmlformats.org/officeDocument/2006/relationships" id="260" r:id="Rc825dcfed499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1468e75d148c1" /><Relationship Type="http://schemas.openxmlformats.org/officeDocument/2006/relationships/slide" Target="/ppt/slides/slide1.xml" Id="Rfcab3a335c1344bf" /><Relationship Type="http://schemas.openxmlformats.org/officeDocument/2006/relationships/slide" Target="/ppt/slides/slide2.xml" Id="Rf45b9351be4e4f7e" /><Relationship Type="http://schemas.openxmlformats.org/officeDocument/2006/relationships/slide" Target="/ppt/slides/slide3.xml" Id="R428cb2358de44b53" /><Relationship Type="http://schemas.openxmlformats.org/officeDocument/2006/relationships/slide" Target="/ppt/slides/slide4.xml" Id="R05f1f24cdff24eec" /><Relationship Type="http://schemas.openxmlformats.org/officeDocument/2006/relationships/slide" Target="/ppt/slides/slide5.xml" Id="Rc825dcfed499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828242965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af3ba43724faa" /><Relationship Type="http://schemas.openxmlformats.org/officeDocument/2006/relationships/theme" Target="/ppt/slideMasters/theme/theme1.xml" Id="R9327f4bafd92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daf3ba4372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467272f95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91c24b2a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85c9d5abe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7d94f3547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da8056651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