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b1b2ab73b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3550a24ec644fe"/>
  </p:sldMasterIdLst>
  <p:sldIdLst>
    <p:sldId xmlns:r="http://schemas.openxmlformats.org/officeDocument/2006/relationships" id="256" r:id="Rf19ba7e0bda743b5"/>
    <p:sldId xmlns:r="http://schemas.openxmlformats.org/officeDocument/2006/relationships" id="257" r:id="R270cb7a3f3da4a7c"/>
    <p:sldId xmlns:r="http://schemas.openxmlformats.org/officeDocument/2006/relationships" id="258" r:id="R93b802cce26c4a7a"/>
    <p:sldId xmlns:r="http://schemas.openxmlformats.org/officeDocument/2006/relationships" id="259" r:id="Rd49ac54b94f04f4e"/>
    <p:sldId xmlns:r="http://schemas.openxmlformats.org/officeDocument/2006/relationships" id="260" r:id="Rb0804e134fc1484f"/>
    <p:sldId xmlns:r="http://schemas.openxmlformats.org/officeDocument/2006/relationships" id="261" r:id="Rc73d2a3091664009"/>
    <p:sldId xmlns:r="http://schemas.openxmlformats.org/officeDocument/2006/relationships" id="262" r:id="R023896e9c5a3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550a24ec644fe" /><Relationship Type="http://schemas.openxmlformats.org/officeDocument/2006/relationships/slide" Target="/ppt/slides/slide1.xml" Id="Rf19ba7e0bda743b5" /><Relationship Type="http://schemas.openxmlformats.org/officeDocument/2006/relationships/slide" Target="/ppt/slides/slide2.xml" Id="R270cb7a3f3da4a7c" /><Relationship Type="http://schemas.openxmlformats.org/officeDocument/2006/relationships/slide" Target="/ppt/slides/slide3.xml" Id="R93b802cce26c4a7a" /><Relationship Type="http://schemas.openxmlformats.org/officeDocument/2006/relationships/slide" Target="/ppt/slides/slide4.xml" Id="Rd49ac54b94f04f4e" /><Relationship Type="http://schemas.openxmlformats.org/officeDocument/2006/relationships/slide" Target="/ppt/slides/slide5.xml" Id="Rb0804e134fc1484f" /><Relationship Type="http://schemas.openxmlformats.org/officeDocument/2006/relationships/slide" Target="/ppt/slides/slide6.xml" Id="Rc73d2a3091664009" /><Relationship Type="http://schemas.openxmlformats.org/officeDocument/2006/relationships/slide" Target="/ppt/slides/slide7.xml" Id="R023896e9c5a3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301aa5b5e46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6ab67daa844f5" /><Relationship Type="http://schemas.openxmlformats.org/officeDocument/2006/relationships/theme" Target="/ppt/slideMasters/theme/theme1.xml" Id="R19eff53787e0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6ab67daa8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d1d0a8c3e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da2415f84d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e8e76a710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43e3da75b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d78783ff0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76ceab1944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20fc2d274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