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e2ecfbfdce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342d7099524242"/>
  </p:sldMasterIdLst>
  <p:sldIdLst>
    <p:sldId xmlns:r="http://schemas.openxmlformats.org/officeDocument/2006/relationships" id="256" r:id="R9a43639e6057489e"/>
    <p:sldId xmlns:r="http://schemas.openxmlformats.org/officeDocument/2006/relationships" id="257" r:id="R09ff8c29d12c4b79"/>
    <p:sldId xmlns:r="http://schemas.openxmlformats.org/officeDocument/2006/relationships" id="258" r:id="Rd0a545686856480a"/>
    <p:sldId xmlns:r="http://schemas.openxmlformats.org/officeDocument/2006/relationships" id="259" r:id="R3202e85e60ce4bb2"/>
    <p:sldId xmlns:r="http://schemas.openxmlformats.org/officeDocument/2006/relationships" id="260" r:id="R37a2500dd5804e80"/>
    <p:sldId xmlns:r="http://schemas.openxmlformats.org/officeDocument/2006/relationships" id="261" r:id="R9ea6c4634f3e4283"/>
    <p:sldId xmlns:r="http://schemas.openxmlformats.org/officeDocument/2006/relationships" id="262" r:id="R386abc7310f0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42d7099524242" /><Relationship Type="http://schemas.openxmlformats.org/officeDocument/2006/relationships/slide" Target="/ppt/slides/slide1.xml" Id="R9a43639e6057489e" /><Relationship Type="http://schemas.openxmlformats.org/officeDocument/2006/relationships/slide" Target="/ppt/slides/slide2.xml" Id="R09ff8c29d12c4b79" /><Relationship Type="http://schemas.openxmlformats.org/officeDocument/2006/relationships/slide" Target="/ppt/slides/slide3.xml" Id="Rd0a545686856480a" /><Relationship Type="http://schemas.openxmlformats.org/officeDocument/2006/relationships/slide" Target="/ppt/slides/slide4.xml" Id="R3202e85e60ce4bb2" /><Relationship Type="http://schemas.openxmlformats.org/officeDocument/2006/relationships/slide" Target="/ppt/slides/slide5.xml" Id="R37a2500dd5804e80" /><Relationship Type="http://schemas.openxmlformats.org/officeDocument/2006/relationships/slide" Target="/ppt/slides/slide6.xml" Id="R9ea6c4634f3e4283" /><Relationship Type="http://schemas.openxmlformats.org/officeDocument/2006/relationships/slide" Target="/ppt/slides/slide7.xml" Id="R386abc7310f0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b73b47622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69141734d49c4" /><Relationship Type="http://schemas.openxmlformats.org/officeDocument/2006/relationships/theme" Target="/ppt/slideMasters/theme/theme1.xml" Id="R2f1f0796b79a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69141734d49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ad7c62fb8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9b0f6721d4c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d407e0ff48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36555561846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37f173800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7d1a3507148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ada61a45347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FREMTIDENS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34 912 753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3 595 450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2 749 854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7 725 226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17 338 138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SPAREBANK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SPAREBANK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SPAREBANK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STADSBYGD SPAREBANK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