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e3da2eace446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d0e85cec664112"/>
  </p:sldMasterIdLst>
  <p:sldIdLst>
    <p:sldId xmlns:r="http://schemas.openxmlformats.org/officeDocument/2006/relationships" id="256" r:id="Re70777d79f2b4981"/>
    <p:sldId xmlns:r="http://schemas.openxmlformats.org/officeDocument/2006/relationships" id="257" r:id="R266842ee5b634670"/>
    <p:sldId xmlns:r="http://schemas.openxmlformats.org/officeDocument/2006/relationships" id="258" r:id="R260f57c61f59452b"/>
    <p:sldId xmlns:r="http://schemas.openxmlformats.org/officeDocument/2006/relationships" id="259" r:id="Rf72f0607d3214089"/>
    <p:sldId xmlns:r="http://schemas.openxmlformats.org/officeDocument/2006/relationships" id="260" r:id="Rfd597aec77b341b9"/>
    <p:sldId xmlns:r="http://schemas.openxmlformats.org/officeDocument/2006/relationships" id="261" r:id="R5ea783dc0c1f41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d0e85cec664112" /><Relationship Type="http://schemas.openxmlformats.org/officeDocument/2006/relationships/slide" Target="/ppt/slides/slide1.xml" Id="Re70777d79f2b4981" /><Relationship Type="http://schemas.openxmlformats.org/officeDocument/2006/relationships/slide" Target="/ppt/slides/slide2.xml" Id="R266842ee5b634670" /><Relationship Type="http://schemas.openxmlformats.org/officeDocument/2006/relationships/slide" Target="/ppt/slides/slide3.xml" Id="R260f57c61f59452b" /><Relationship Type="http://schemas.openxmlformats.org/officeDocument/2006/relationships/slide" Target="/ppt/slides/slide4.xml" Id="Rf72f0607d3214089" /><Relationship Type="http://schemas.openxmlformats.org/officeDocument/2006/relationships/slide" Target="/ppt/slides/slide5.xml" Id="Rfd597aec77b341b9" /><Relationship Type="http://schemas.openxmlformats.org/officeDocument/2006/relationships/slide" Target="/ppt/slides/slide6.xml" Id="R5ea783dc0c1f41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fdc160129c4b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d5961f332b4e70" /><Relationship Type="http://schemas.openxmlformats.org/officeDocument/2006/relationships/theme" Target="/ppt/slideMasters/theme/theme1.xml" Id="R7009a012bf1045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d5961f332b4e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58b8faf5374d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2ea0c9f0aa4d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4a074e440247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f5e7106b8d45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2b7161142947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16e85ede8545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TROND KLOKKERSUND CONSULT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 KLOKKERSUND CONSULT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 KLOKKERSUND CONSULT ble etablert [år] og holder til i Valderøya.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 KLOKKERSUND CONSULT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 KLOKKERSUND CONSULT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 KLOKKERSUND CONSULT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867 200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757 824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757 824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255 998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 KLOKKERSUND CONSULT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Valderøyvegen 16D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6050 Valderøya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15 07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trond@klokkersund.no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klokkersund.no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987 055 901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 KLOKKERSUND CONSULT</a:t>
            </a:r>
          </a:p>
        </p:txBody>
      </p:sp>
    </p:spTree>
  </p:cSld>
  <p:clrMapOvr>
    <a:masterClrMapping xmlns:a="http://schemas.openxmlformats.org/drawingml/2006/main"/>
  </p:clrMapOvr>
</p:sld>
</file>