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dcc2b0a9c41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8927a2ad8462e"/>
  </p:sldMasterIdLst>
  <p:sldIdLst>
    <p:sldId xmlns:r="http://schemas.openxmlformats.org/officeDocument/2006/relationships" id="256" r:id="R460d6cbee95d435b"/>
    <p:sldId xmlns:r="http://schemas.openxmlformats.org/officeDocument/2006/relationships" id="257" r:id="R044c92b9710945d1"/>
    <p:sldId xmlns:r="http://schemas.openxmlformats.org/officeDocument/2006/relationships" id="258" r:id="R190e860691a54b91"/>
    <p:sldId xmlns:r="http://schemas.openxmlformats.org/officeDocument/2006/relationships" id="259" r:id="R210d9a53a7e34368"/>
    <p:sldId xmlns:r="http://schemas.openxmlformats.org/officeDocument/2006/relationships" id="260" r:id="R73157e139916463d"/>
    <p:sldId xmlns:r="http://schemas.openxmlformats.org/officeDocument/2006/relationships" id="261" r:id="R73f887a8226b453e"/>
    <p:sldId xmlns:r="http://schemas.openxmlformats.org/officeDocument/2006/relationships" id="262" r:id="Rb394c9ee48ea4b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8927a2ad8462e" /><Relationship Type="http://schemas.openxmlformats.org/officeDocument/2006/relationships/slide" Target="/ppt/slides/slide1.xml" Id="R460d6cbee95d435b" /><Relationship Type="http://schemas.openxmlformats.org/officeDocument/2006/relationships/slide" Target="/ppt/slides/slide2.xml" Id="R044c92b9710945d1" /><Relationship Type="http://schemas.openxmlformats.org/officeDocument/2006/relationships/slide" Target="/ppt/slides/slide3.xml" Id="R190e860691a54b91" /><Relationship Type="http://schemas.openxmlformats.org/officeDocument/2006/relationships/slide" Target="/ppt/slides/slide4.xml" Id="R210d9a53a7e34368" /><Relationship Type="http://schemas.openxmlformats.org/officeDocument/2006/relationships/slide" Target="/ppt/slides/slide5.xml" Id="R73157e139916463d" /><Relationship Type="http://schemas.openxmlformats.org/officeDocument/2006/relationships/slide" Target="/ppt/slides/slide6.xml" Id="R73f887a8226b453e" /><Relationship Type="http://schemas.openxmlformats.org/officeDocument/2006/relationships/slide" Target="/ppt/slides/slide7.xml" Id="Rb394c9ee48ea4b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b15e0080b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dd6618d864128" /><Relationship Type="http://schemas.openxmlformats.org/officeDocument/2006/relationships/theme" Target="/ppt/slideMasters/theme/theme1.xml" Id="R53ade19a28be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dd6618d86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f418231044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826ebe49a4f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261c8e92e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504cec04b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ecc0a3b97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bd47273d948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9a1fafba1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HOLDING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909 001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4 329 986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12 971 779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ANONSEN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BHW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INVEST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FRØYDIS OLSEN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Beddingvei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987 089 709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HOLDING AS</a:t>
            </a:r>
          </a:p>
        </p:txBody>
      </p:sp>
    </p:spTree>
  </p:cSld>
  <p:clrMapOvr>
    <a:masterClrMapping xmlns:a="http://schemas.openxmlformats.org/drawingml/2006/main"/>
  </p:clrMapOvr>
</p:sld>
</file>