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6932c685a4c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6c3c97f2b0416f"/>
  </p:sldMasterIdLst>
  <p:sldIdLst>
    <p:sldId xmlns:r="http://schemas.openxmlformats.org/officeDocument/2006/relationships" id="256" r:id="Rea9f01f75a164679"/>
    <p:sldId xmlns:r="http://schemas.openxmlformats.org/officeDocument/2006/relationships" id="257" r:id="R7f7250dacf394689"/>
    <p:sldId xmlns:r="http://schemas.openxmlformats.org/officeDocument/2006/relationships" id="258" r:id="R7d570bec48f74a70"/>
    <p:sldId xmlns:r="http://schemas.openxmlformats.org/officeDocument/2006/relationships" id="259" r:id="R4860c5b60a184bcd"/>
    <p:sldId xmlns:r="http://schemas.openxmlformats.org/officeDocument/2006/relationships" id="260" r:id="R4238c7f9f2c840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c3c97f2b0416f" /><Relationship Type="http://schemas.openxmlformats.org/officeDocument/2006/relationships/slide" Target="/ppt/slides/slide1.xml" Id="Rea9f01f75a164679" /><Relationship Type="http://schemas.openxmlformats.org/officeDocument/2006/relationships/slide" Target="/ppt/slides/slide2.xml" Id="R7f7250dacf394689" /><Relationship Type="http://schemas.openxmlformats.org/officeDocument/2006/relationships/slide" Target="/ppt/slides/slide3.xml" Id="R7d570bec48f74a70" /><Relationship Type="http://schemas.openxmlformats.org/officeDocument/2006/relationships/slide" Target="/ppt/slides/slide4.xml" Id="R4860c5b60a184bcd" /><Relationship Type="http://schemas.openxmlformats.org/officeDocument/2006/relationships/slide" Target="/ppt/slides/slide5.xml" Id="R4238c7f9f2c840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7b42879ac4c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693f1d8264a2a" /><Relationship Type="http://schemas.openxmlformats.org/officeDocument/2006/relationships/theme" Target="/ppt/slideMasters/theme/theme1.xml" Id="Re8dc05013eb9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693f1d8264a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1e797a9df4f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7de42aa424a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0b8d8ae66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047547dad40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a0da393c0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987 102 349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