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84d6412f645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8d3fb3ebc4b66"/>
  </p:sldMasterIdLst>
  <p:sldIdLst>
    <p:sldId xmlns:r="http://schemas.openxmlformats.org/officeDocument/2006/relationships" id="256" r:id="R6c40097b34814684"/>
    <p:sldId xmlns:r="http://schemas.openxmlformats.org/officeDocument/2006/relationships" id="257" r:id="Rc6ce719782c24905"/>
    <p:sldId xmlns:r="http://schemas.openxmlformats.org/officeDocument/2006/relationships" id="258" r:id="Rcfe4155a5ec6456a"/>
    <p:sldId xmlns:r="http://schemas.openxmlformats.org/officeDocument/2006/relationships" id="259" r:id="Ra4be5d8c30014efa"/>
    <p:sldId xmlns:r="http://schemas.openxmlformats.org/officeDocument/2006/relationships" id="260" r:id="R975e1a9cfa434488"/>
    <p:sldId xmlns:r="http://schemas.openxmlformats.org/officeDocument/2006/relationships" id="261" r:id="R8197d564cf034f71"/>
    <p:sldId xmlns:r="http://schemas.openxmlformats.org/officeDocument/2006/relationships" id="262" r:id="R84f520ccbc9e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8d3fb3ebc4b66" /><Relationship Type="http://schemas.openxmlformats.org/officeDocument/2006/relationships/slide" Target="/ppt/slides/slide1.xml" Id="R6c40097b34814684" /><Relationship Type="http://schemas.openxmlformats.org/officeDocument/2006/relationships/slide" Target="/ppt/slides/slide2.xml" Id="Rc6ce719782c24905" /><Relationship Type="http://schemas.openxmlformats.org/officeDocument/2006/relationships/slide" Target="/ppt/slides/slide3.xml" Id="Rcfe4155a5ec6456a" /><Relationship Type="http://schemas.openxmlformats.org/officeDocument/2006/relationships/slide" Target="/ppt/slides/slide4.xml" Id="Ra4be5d8c30014efa" /><Relationship Type="http://schemas.openxmlformats.org/officeDocument/2006/relationships/slide" Target="/ppt/slides/slide5.xml" Id="R975e1a9cfa434488" /><Relationship Type="http://schemas.openxmlformats.org/officeDocument/2006/relationships/slide" Target="/ppt/slides/slide6.xml" Id="R8197d564cf034f71" /><Relationship Type="http://schemas.openxmlformats.org/officeDocument/2006/relationships/slide" Target="/ppt/slides/slide7.xml" Id="R84f520ccbc9e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bc7cf14ed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2fbb3bd8e4d8f" /><Relationship Type="http://schemas.openxmlformats.org/officeDocument/2006/relationships/theme" Target="/ppt/slideMasters/theme/theme1.xml" Id="R73e3e4155946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42fbb3bd8e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52ca963249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53fd14f4f42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3bc8a83994e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9ce70eb9e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45e1b52e0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3030ed69144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4a89e359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STEIRO 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STEIRO 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26 326 302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STEIRO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Storhøggveien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