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e5fc7d23b84d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4b7fecc023440c"/>
  </p:sldMasterIdLst>
  <p:sldIdLst>
    <p:sldId xmlns:r="http://schemas.openxmlformats.org/officeDocument/2006/relationships" id="256" r:id="Rb8cd9ccddcc2475a"/>
    <p:sldId xmlns:r="http://schemas.openxmlformats.org/officeDocument/2006/relationships" id="257" r:id="R567e4a1b183549b8"/>
    <p:sldId xmlns:r="http://schemas.openxmlformats.org/officeDocument/2006/relationships" id="258" r:id="R0e09e24bc1c346e6"/>
    <p:sldId xmlns:r="http://schemas.openxmlformats.org/officeDocument/2006/relationships" id="259" r:id="Rcae77d2dc6d04deb"/>
    <p:sldId xmlns:r="http://schemas.openxmlformats.org/officeDocument/2006/relationships" id="260" r:id="R3b15135637d140d0"/>
    <p:sldId xmlns:r="http://schemas.openxmlformats.org/officeDocument/2006/relationships" id="261" r:id="Rb2ee3762e3954b0a"/>
    <p:sldId xmlns:r="http://schemas.openxmlformats.org/officeDocument/2006/relationships" id="262" r:id="R227a42bc6bac45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b7fecc023440c" /><Relationship Type="http://schemas.openxmlformats.org/officeDocument/2006/relationships/slide" Target="/ppt/slides/slide1.xml" Id="Rb8cd9ccddcc2475a" /><Relationship Type="http://schemas.openxmlformats.org/officeDocument/2006/relationships/slide" Target="/ppt/slides/slide2.xml" Id="R567e4a1b183549b8" /><Relationship Type="http://schemas.openxmlformats.org/officeDocument/2006/relationships/slide" Target="/ppt/slides/slide3.xml" Id="R0e09e24bc1c346e6" /><Relationship Type="http://schemas.openxmlformats.org/officeDocument/2006/relationships/slide" Target="/ppt/slides/slide4.xml" Id="Rcae77d2dc6d04deb" /><Relationship Type="http://schemas.openxmlformats.org/officeDocument/2006/relationships/slide" Target="/ppt/slides/slide5.xml" Id="R3b15135637d140d0" /><Relationship Type="http://schemas.openxmlformats.org/officeDocument/2006/relationships/slide" Target="/ppt/slides/slide6.xml" Id="Rb2ee3762e3954b0a" /><Relationship Type="http://schemas.openxmlformats.org/officeDocument/2006/relationships/slide" Target="/ppt/slides/slide7.xml" Id="R227a42bc6bac45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d518cea8d24b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059d72d684f9d" /><Relationship Type="http://schemas.openxmlformats.org/officeDocument/2006/relationships/theme" Target="/ppt/slideMasters/theme/theme1.xml" Id="Rba758dd434c24b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6059d72d684f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29a3d813b4f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1c5c9219c46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3bb2e872a41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d12217a7b47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e129a9d58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f4f277b0549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a7160982843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GRIMEN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GRIMEN HOLDING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766 936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7 249 975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7 689 975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GRIMEN TORSTEIN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Nygardsvegen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987 200 537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