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86baa3c952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faf477a644437e"/>
  </p:sldMasterIdLst>
  <p:sldIdLst>
    <p:sldId xmlns:r="http://schemas.openxmlformats.org/officeDocument/2006/relationships" id="256" r:id="Rabf105b526724b64"/>
    <p:sldId xmlns:r="http://schemas.openxmlformats.org/officeDocument/2006/relationships" id="257" r:id="R77834f163c0d434f"/>
    <p:sldId xmlns:r="http://schemas.openxmlformats.org/officeDocument/2006/relationships" id="258" r:id="Ra62f594cff084aba"/>
    <p:sldId xmlns:r="http://schemas.openxmlformats.org/officeDocument/2006/relationships" id="259" r:id="Rdc4ed5a8bb6140b4"/>
    <p:sldId xmlns:r="http://schemas.openxmlformats.org/officeDocument/2006/relationships" id="260" r:id="R8c9d20a94b364f60"/>
    <p:sldId xmlns:r="http://schemas.openxmlformats.org/officeDocument/2006/relationships" id="261" r:id="R3357e84a1c7d4dfb"/>
    <p:sldId xmlns:r="http://schemas.openxmlformats.org/officeDocument/2006/relationships" id="262" r:id="R1eb834d6a4054a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af477a644437e" /><Relationship Type="http://schemas.openxmlformats.org/officeDocument/2006/relationships/slide" Target="/ppt/slides/slide1.xml" Id="Rabf105b526724b64" /><Relationship Type="http://schemas.openxmlformats.org/officeDocument/2006/relationships/slide" Target="/ppt/slides/slide2.xml" Id="R77834f163c0d434f" /><Relationship Type="http://schemas.openxmlformats.org/officeDocument/2006/relationships/slide" Target="/ppt/slides/slide3.xml" Id="Ra62f594cff084aba" /><Relationship Type="http://schemas.openxmlformats.org/officeDocument/2006/relationships/slide" Target="/ppt/slides/slide4.xml" Id="Rdc4ed5a8bb6140b4" /><Relationship Type="http://schemas.openxmlformats.org/officeDocument/2006/relationships/slide" Target="/ppt/slides/slide5.xml" Id="R8c9d20a94b364f60" /><Relationship Type="http://schemas.openxmlformats.org/officeDocument/2006/relationships/slide" Target="/ppt/slides/slide6.xml" Id="R3357e84a1c7d4dfb" /><Relationship Type="http://schemas.openxmlformats.org/officeDocument/2006/relationships/slide" Target="/ppt/slides/slide7.xml" Id="R1eb834d6a4054a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a0a6771c149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16824f2f34d08" /><Relationship Type="http://schemas.openxmlformats.org/officeDocument/2006/relationships/theme" Target="/ppt/slideMasters/theme/theme1.xml" Id="R20601fa4195545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616824f2f34d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fb188110e48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db0b29e9b47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74e4f644c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ed019652645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ce3197c08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3480cedaa43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1d9c935b445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33 780 259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35 912 041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LUNDKVIST ESPEN TOLLEFSEN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987 210 613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