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b3706fad7144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d340dab5c14561"/>
  </p:sldMasterIdLst>
  <p:sldIdLst>
    <p:sldId xmlns:r="http://schemas.openxmlformats.org/officeDocument/2006/relationships" id="256" r:id="R692fb1e185204fc0"/>
    <p:sldId xmlns:r="http://schemas.openxmlformats.org/officeDocument/2006/relationships" id="257" r:id="Rf0edb31c637f493c"/>
    <p:sldId xmlns:r="http://schemas.openxmlformats.org/officeDocument/2006/relationships" id="258" r:id="Rdcd7b1afc3b846b4"/>
    <p:sldId xmlns:r="http://schemas.openxmlformats.org/officeDocument/2006/relationships" id="259" r:id="R15ea65f2c8d74e6c"/>
    <p:sldId xmlns:r="http://schemas.openxmlformats.org/officeDocument/2006/relationships" id="260" r:id="R71bfa541a77f4319"/>
    <p:sldId xmlns:r="http://schemas.openxmlformats.org/officeDocument/2006/relationships" id="261" r:id="Rc4980d8c2afd40dc"/>
    <p:sldId xmlns:r="http://schemas.openxmlformats.org/officeDocument/2006/relationships" id="262" r:id="R74b189793f544b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d340dab5c14561" /><Relationship Type="http://schemas.openxmlformats.org/officeDocument/2006/relationships/slide" Target="/ppt/slides/slide1.xml" Id="R692fb1e185204fc0" /><Relationship Type="http://schemas.openxmlformats.org/officeDocument/2006/relationships/slide" Target="/ppt/slides/slide2.xml" Id="Rf0edb31c637f493c" /><Relationship Type="http://schemas.openxmlformats.org/officeDocument/2006/relationships/slide" Target="/ppt/slides/slide3.xml" Id="Rdcd7b1afc3b846b4" /><Relationship Type="http://schemas.openxmlformats.org/officeDocument/2006/relationships/slide" Target="/ppt/slides/slide4.xml" Id="R15ea65f2c8d74e6c" /><Relationship Type="http://schemas.openxmlformats.org/officeDocument/2006/relationships/slide" Target="/ppt/slides/slide5.xml" Id="R71bfa541a77f4319" /><Relationship Type="http://schemas.openxmlformats.org/officeDocument/2006/relationships/slide" Target="/ppt/slides/slide6.xml" Id="Rc4980d8c2afd40dc" /><Relationship Type="http://schemas.openxmlformats.org/officeDocument/2006/relationships/slide" Target="/ppt/slides/slide7.xml" Id="R74b189793f544b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0663acd5fc49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cd17a4abc84711" /><Relationship Type="http://schemas.openxmlformats.org/officeDocument/2006/relationships/theme" Target="/ppt/slideMasters/theme/theme1.xml" Id="R427d6dbac5994e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cd17a4abc847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499cd322164e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bdeb3f1b5c4d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a53b32f9274f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5e5e2943ce47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310fcbd66048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5eafd9b07f4c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64b6cb99254a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IMTAS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IMTAS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IMTAS PROSJEKT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IMTAS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IMTAS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IMTAS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294 672 700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23 639 139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16 801 451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48 299 714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143 752 867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IMTAS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IMTAS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IMTAS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Verkstedløypa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8626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12 43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post@imtas.no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www.imtas.no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987 309 113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IMTAS PROSJEKT AS</a:t>
            </a:r>
          </a:p>
        </p:txBody>
      </p:sp>
    </p:spTree>
  </p:cSld>
  <p:clrMapOvr>
    <a:masterClrMapping xmlns:a="http://schemas.openxmlformats.org/drawingml/2006/main"/>
  </p:clrMapOvr>
</p:sld>
</file>