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3c405076fc48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7af215452c4b12"/>
  </p:sldMasterIdLst>
  <p:sldIdLst>
    <p:sldId xmlns:r="http://schemas.openxmlformats.org/officeDocument/2006/relationships" id="256" r:id="R5c84a4a50efb478c"/>
    <p:sldId xmlns:r="http://schemas.openxmlformats.org/officeDocument/2006/relationships" id="257" r:id="R973f23c0c0854165"/>
    <p:sldId xmlns:r="http://schemas.openxmlformats.org/officeDocument/2006/relationships" id="258" r:id="R47fe8515ced54d14"/>
    <p:sldId xmlns:r="http://schemas.openxmlformats.org/officeDocument/2006/relationships" id="259" r:id="Rced9ceb738e34b31"/>
    <p:sldId xmlns:r="http://schemas.openxmlformats.org/officeDocument/2006/relationships" id="260" r:id="R51015afc02b543bd"/>
    <p:sldId xmlns:r="http://schemas.openxmlformats.org/officeDocument/2006/relationships" id="261" r:id="R2864ea549a104e5e"/>
    <p:sldId xmlns:r="http://schemas.openxmlformats.org/officeDocument/2006/relationships" id="262" r:id="R8863b60a15bc45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7af215452c4b12" /><Relationship Type="http://schemas.openxmlformats.org/officeDocument/2006/relationships/slide" Target="/ppt/slides/slide1.xml" Id="R5c84a4a50efb478c" /><Relationship Type="http://schemas.openxmlformats.org/officeDocument/2006/relationships/slide" Target="/ppt/slides/slide2.xml" Id="R973f23c0c0854165" /><Relationship Type="http://schemas.openxmlformats.org/officeDocument/2006/relationships/slide" Target="/ppt/slides/slide3.xml" Id="R47fe8515ced54d14" /><Relationship Type="http://schemas.openxmlformats.org/officeDocument/2006/relationships/slide" Target="/ppt/slides/slide4.xml" Id="Rced9ceb738e34b31" /><Relationship Type="http://schemas.openxmlformats.org/officeDocument/2006/relationships/slide" Target="/ppt/slides/slide5.xml" Id="R51015afc02b543bd" /><Relationship Type="http://schemas.openxmlformats.org/officeDocument/2006/relationships/slide" Target="/ppt/slides/slide6.xml" Id="R2864ea549a104e5e" /><Relationship Type="http://schemas.openxmlformats.org/officeDocument/2006/relationships/slide" Target="/ppt/slides/slide7.xml" Id="R8863b60a15bc45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695d558f8c49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261e3eede452d" /><Relationship Type="http://schemas.openxmlformats.org/officeDocument/2006/relationships/theme" Target="/ppt/slideMasters/theme/theme1.xml" Id="R20fe40a0986746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c261e3eede45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ff741e9c649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aa82f5e484f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c858ac5b546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96b993e254e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1f3ba09d149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f7ce1e0734c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027b282784a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IMTAS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IMTAS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IMTAS PROSJEKT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IMTAS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IMTAS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IMTAS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312 347 658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16 006 322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11 229 837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55 055 616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139 050 917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IMTAS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IMTAS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IMTAS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Verkstedløypa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8626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12 43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post@imtas.no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www.imtas.no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987 309 113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IMTAS PROSJEKT AS</a:t>
            </a:r>
          </a:p>
        </p:txBody>
      </p:sp>
    </p:spTree>
  </p:cSld>
  <p:clrMapOvr>
    <a:masterClrMapping xmlns:a="http://schemas.openxmlformats.org/drawingml/2006/main"/>
  </p:clrMapOvr>
</p:sld>
</file>