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34d08201d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892373f944968"/>
  </p:sldMasterIdLst>
  <p:sldIdLst>
    <p:sldId xmlns:r="http://schemas.openxmlformats.org/officeDocument/2006/relationships" id="256" r:id="R7f2d16e789734925"/>
    <p:sldId xmlns:r="http://schemas.openxmlformats.org/officeDocument/2006/relationships" id="257" r:id="Ra6e40b26ee7c4776"/>
    <p:sldId xmlns:r="http://schemas.openxmlformats.org/officeDocument/2006/relationships" id="258" r:id="R2453d834bea44f08"/>
    <p:sldId xmlns:r="http://schemas.openxmlformats.org/officeDocument/2006/relationships" id="259" r:id="R9d82019b3ab7491a"/>
    <p:sldId xmlns:r="http://schemas.openxmlformats.org/officeDocument/2006/relationships" id="260" r:id="R6ade33937a724f97"/>
    <p:sldId xmlns:r="http://schemas.openxmlformats.org/officeDocument/2006/relationships" id="261" r:id="R3ca0040751c34690"/>
    <p:sldId xmlns:r="http://schemas.openxmlformats.org/officeDocument/2006/relationships" id="262" r:id="R22a58e3051cf44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892373f944968" /><Relationship Type="http://schemas.openxmlformats.org/officeDocument/2006/relationships/slide" Target="/ppt/slides/slide1.xml" Id="R7f2d16e789734925" /><Relationship Type="http://schemas.openxmlformats.org/officeDocument/2006/relationships/slide" Target="/ppt/slides/slide2.xml" Id="Ra6e40b26ee7c4776" /><Relationship Type="http://schemas.openxmlformats.org/officeDocument/2006/relationships/slide" Target="/ppt/slides/slide3.xml" Id="R2453d834bea44f08" /><Relationship Type="http://schemas.openxmlformats.org/officeDocument/2006/relationships/slide" Target="/ppt/slides/slide4.xml" Id="R9d82019b3ab7491a" /><Relationship Type="http://schemas.openxmlformats.org/officeDocument/2006/relationships/slide" Target="/ppt/slides/slide5.xml" Id="R6ade33937a724f97" /><Relationship Type="http://schemas.openxmlformats.org/officeDocument/2006/relationships/slide" Target="/ppt/slides/slide6.xml" Id="R3ca0040751c34690" /><Relationship Type="http://schemas.openxmlformats.org/officeDocument/2006/relationships/slide" Target="/ppt/slides/slide7.xml" Id="R22a58e3051cf44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b8c18467d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65d4f5ef6487d" /><Relationship Type="http://schemas.openxmlformats.org/officeDocument/2006/relationships/theme" Target="/ppt/slideMasters/theme/theme1.xml" Id="Reae43ad003c2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65d4f5ef648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feb4491e4e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676b20d20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38d2a5aa5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80870889e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1cccdbfba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893ba6934a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dfc296b1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