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6a982c94345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7454c2bd842b2"/>
  </p:sldMasterIdLst>
  <p:sldIdLst>
    <p:sldId xmlns:r="http://schemas.openxmlformats.org/officeDocument/2006/relationships" id="256" r:id="R71db2f2709484efa"/>
    <p:sldId xmlns:r="http://schemas.openxmlformats.org/officeDocument/2006/relationships" id="257" r:id="R9876e91ec02f4759"/>
    <p:sldId xmlns:r="http://schemas.openxmlformats.org/officeDocument/2006/relationships" id="258" r:id="R3c12dc6395d64632"/>
    <p:sldId xmlns:r="http://schemas.openxmlformats.org/officeDocument/2006/relationships" id="259" r:id="Re0b90b0e21d54cfa"/>
    <p:sldId xmlns:r="http://schemas.openxmlformats.org/officeDocument/2006/relationships" id="260" r:id="R7a19d8b7fafd4470"/>
    <p:sldId xmlns:r="http://schemas.openxmlformats.org/officeDocument/2006/relationships" id="261" r:id="R89cac59e5c6c4289"/>
    <p:sldId xmlns:r="http://schemas.openxmlformats.org/officeDocument/2006/relationships" id="262" r:id="R2b15a05bf806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7454c2bd842b2" /><Relationship Type="http://schemas.openxmlformats.org/officeDocument/2006/relationships/slide" Target="/ppt/slides/slide1.xml" Id="R71db2f2709484efa" /><Relationship Type="http://schemas.openxmlformats.org/officeDocument/2006/relationships/slide" Target="/ppt/slides/slide2.xml" Id="R9876e91ec02f4759" /><Relationship Type="http://schemas.openxmlformats.org/officeDocument/2006/relationships/slide" Target="/ppt/slides/slide3.xml" Id="R3c12dc6395d64632" /><Relationship Type="http://schemas.openxmlformats.org/officeDocument/2006/relationships/slide" Target="/ppt/slides/slide4.xml" Id="Re0b90b0e21d54cfa" /><Relationship Type="http://schemas.openxmlformats.org/officeDocument/2006/relationships/slide" Target="/ppt/slides/slide5.xml" Id="R7a19d8b7fafd4470" /><Relationship Type="http://schemas.openxmlformats.org/officeDocument/2006/relationships/slide" Target="/ppt/slides/slide6.xml" Id="R89cac59e5c6c4289" /><Relationship Type="http://schemas.openxmlformats.org/officeDocument/2006/relationships/slide" Target="/ppt/slides/slide7.xml" Id="R2b15a05bf806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675ebee83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a0ff30abc494e" /><Relationship Type="http://schemas.openxmlformats.org/officeDocument/2006/relationships/theme" Target="/ppt/slideMasters/theme/theme1.xml" Id="R89c788cff94d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ca0ff30abc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ad2b25302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c3599d89f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1b4079e68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c89b26ac448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379fbc788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6a8b331c2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bcf2c694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ARKITEKTER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SKYRUD NESTOR ALFREDO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Kråkerøyveien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987 328 762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ARKITEKTER AS</a:t>
            </a:r>
          </a:p>
        </p:txBody>
      </p:sp>
    </p:spTree>
  </p:cSld>
  <p:clrMapOvr>
    <a:masterClrMapping xmlns:a="http://schemas.openxmlformats.org/drawingml/2006/main"/>
  </p:clrMapOvr>
</p:sld>
</file>