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2303a407e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8cb0a1bf694114"/>
  </p:sldMasterIdLst>
  <p:sldIdLst>
    <p:sldId xmlns:r="http://schemas.openxmlformats.org/officeDocument/2006/relationships" id="256" r:id="R11dbabd02ad24bdb"/>
    <p:sldId xmlns:r="http://schemas.openxmlformats.org/officeDocument/2006/relationships" id="257" r:id="Rab6bd72cb442458e"/>
    <p:sldId xmlns:r="http://schemas.openxmlformats.org/officeDocument/2006/relationships" id="258" r:id="Ra7ccb24e0ca44481"/>
    <p:sldId xmlns:r="http://schemas.openxmlformats.org/officeDocument/2006/relationships" id="259" r:id="R2cb1568203414a30"/>
    <p:sldId xmlns:r="http://schemas.openxmlformats.org/officeDocument/2006/relationships" id="260" r:id="R3c53b2b3bcd64ea1"/>
    <p:sldId xmlns:r="http://schemas.openxmlformats.org/officeDocument/2006/relationships" id="261" r:id="Ree09f5fc0d1e45b7"/>
    <p:sldId xmlns:r="http://schemas.openxmlformats.org/officeDocument/2006/relationships" id="262" r:id="Rcba52e4d6a924c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cb0a1bf694114" /><Relationship Type="http://schemas.openxmlformats.org/officeDocument/2006/relationships/slide" Target="/ppt/slides/slide1.xml" Id="R11dbabd02ad24bdb" /><Relationship Type="http://schemas.openxmlformats.org/officeDocument/2006/relationships/slide" Target="/ppt/slides/slide2.xml" Id="Rab6bd72cb442458e" /><Relationship Type="http://schemas.openxmlformats.org/officeDocument/2006/relationships/slide" Target="/ppt/slides/slide3.xml" Id="Ra7ccb24e0ca44481" /><Relationship Type="http://schemas.openxmlformats.org/officeDocument/2006/relationships/slide" Target="/ppt/slides/slide4.xml" Id="R2cb1568203414a30" /><Relationship Type="http://schemas.openxmlformats.org/officeDocument/2006/relationships/slide" Target="/ppt/slides/slide5.xml" Id="R3c53b2b3bcd64ea1" /><Relationship Type="http://schemas.openxmlformats.org/officeDocument/2006/relationships/slide" Target="/ppt/slides/slide6.xml" Id="Ree09f5fc0d1e45b7" /><Relationship Type="http://schemas.openxmlformats.org/officeDocument/2006/relationships/slide" Target="/ppt/slides/slide7.xml" Id="Rcba52e4d6a924c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a8f12c1c74c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3c694978646ab" /><Relationship Type="http://schemas.openxmlformats.org/officeDocument/2006/relationships/theme" Target="/ppt/slideMasters/theme/theme1.xml" Id="R1c0235c1038d47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03c694978646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845689e9941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d89054d594c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90208ec734c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703a1db1245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3f68f76144c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2241ff7d5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c338971c146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FORLAGSENTRALEN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FORLAGSENTRALEN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FORLAGSSENTRALEN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987 333 839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FORLAGSENTRALEN EIENDOM AS</a:t>
            </a:r>
          </a:p>
        </p:txBody>
      </p:sp>
    </p:spTree>
  </p:cSld>
  <p:clrMapOvr>
    <a:masterClrMapping xmlns:a="http://schemas.openxmlformats.org/drawingml/2006/main"/>
  </p:clrMapOvr>
</p:sld>
</file>