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204d452b5a41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7b8fef926c43b7"/>
  </p:sldMasterIdLst>
  <p:sldIdLst>
    <p:sldId xmlns:r="http://schemas.openxmlformats.org/officeDocument/2006/relationships" id="256" r:id="Ra4bb03fe8c854c45"/>
    <p:sldId xmlns:r="http://schemas.openxmlformats.org/officeDocument/2006/relationships" id="257" r:id="R46bff39379254bd3"/>
    <p:sldId xmlns:r="http://schemas.openxmlformats.org/officeDocument/2006/relationships" id="258" r:id="Ree4854809f9f45c1"/>
    <p:sldId xmlns:r="http://schemas.openxmlformats.org/officeDocument/2006/relationships" id="259" r:id="Rca5ee9d39ab44edf"/>
    <p:sldId xmlns:r="http://schemas.openxmlformats.org/officeDocument/2006/relationships" id="260" r:id="Rec6a173b0af94239"/>
    <p:sldId xmlns:r="http://schemas.openxmlformats.org/officeDocument/2006/relationships" id="261" r:id="R5efc83b4e2f64e5b"/>
    <p:sldId xmlns:r="http://schemas.openxmlformats.org/officeDocument/2006/relationships" id="262" r:id="Rcfe40bc6cadc47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7b8fef926c43b7" /><Relationship Type="http://schemas.openxmlformats.org/officeDocument/2006/relationships/slide" Target="/ppt/slides/slide1.xml" Id="Ra4bb03fe8c854c45" /><Relationship Type="http://schemas.openxmlformats.org/officeDocument/2006/relationships/slide" Target="/ppt/slides/slide2.xml" Id="R46bff39379254bd3" /><Relationship Type="http://schemas.openxmlformats.org/officeDocument/2006/relationships/slide" Target="/ppt/slides/slide3.xml" Id="Ree4854809f9f45c1" /><Relationship Type="http://schemas.openxmlformats.org/officeDocument/2006/relationships/slide" Target="/ppt/slides/slide4.xml" Id="Rca5ee9d39ab44edf" /><Relationship Type="http://schemas.openxmlformats.org/officeDocument/2006/relationships/slide" Target="/ppt/slides/slide5.xml" Id="Rec6a173b0af94239" /><Relationship Type="http://schemas.openxmlformats.org/officeDocument/2006/relationships/slide" Target="/ppt/slides/slide6.xml" Id="R5efc83b4e2f64e5b" /><Relationship Type="http://schemas.openxmlformats.org/officeDocument/2006/relationships/slide" Target="/ppt/slides/slide7.xml" Id="Rcfe40bc6cadc47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d7451f70c44a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6ac56bcea4786" /><Relationship Type="http://schemas.openxmlformats.org/officeDocument/2006/relationships/theme" Target="/ppt/slideMasters/theme/theme1.xml" Id="R0d6ee5bdef8a4f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56ac56bcea47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4e7819aa545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592deae7345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de8927dae47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d3323206447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6ad59870c47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219f7ec7f4c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444726d8045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KVITBJØRN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KVITBJØRN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KVITBJØRN AS ble etablert [år] og holder til i Skjervøy.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KVITBJØRN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KVITBJØRN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KVITBJØRN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1 521 708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−804 724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−437 786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18 904 420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27 402 288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KVITBJØRN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KORNELIUSSEN BENGT ARE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KVITBJØRN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9180 Skjervøy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987 339 896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KVITBJØRN AS</a:t>
            </a:r>
          </a:p>
        </p:txBody>
      </p:sp>
    </p:spTree>
  </p:cSld>
  <p:clrMapOvr>
    <a:masterClrMapping xmlns:a="http://schemas.openxmlformats.org/drawingml/2006/main"/>
  </p:clrMapOvr>
</p:sld>
</file>