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562bfa74b24a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c79ed206524058"/>
  </p:sldMasterIdLst>
  <p:sldIdLst>
    <p:sldId xmlns:r="http://schemas.openxmlformats.org/officeDocument/2006/relationships" id="256" r:id="R217eb82e45ac4da5"/>
    <p:sldId xmlns:r="http://schemas.openxmlformats.org/officeDocument/2006/relationships" id="257" r:id="Rd432acb49c4f4c52"/>
    <p:sldId xmlns:r="http://schemas.openxmlformats.org/officeDocument/2006/relationships" id="258" r:id="R93955fa2047747af"/>
    <p:sldId xmlns:r="http://schemas.openxmlformats.org/officeDocument/2006/relationships" id="259" r:id="R764c14ad613649ef"/>
    <p:sldId xmlns:r="http://schemas.openxmlformats.org/officeDocument/2006/relationships" id="260" r:id="R02c39a81672947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79ed206524058" /><Relationship Type="http://schemas.openxmlformats.org/officeDocument/2006/relationships/slide" Target="/ppt/slides/slide1.xml" Id="R217eb82e45ac4da5" /><Relationship Type="http://schemas.openxmlformats.org/officeDocument/2006/relationships/slide" Target="/ppt/slides/slide2.xml" Id="Rd432acb49c4f4c52" /><Relationship Type="http://schemas.openxmlformats.org/officeDocument/2006/relationships/slide" Target="/ppt/slides/slide3.xml" Id="R93955fa2047747af" /><Relationship Type="http://schemas.openxmlformats.org/officeDocument/2006/relationships/slide" Target="/ppt/slides/slide4.xml" Id="R764c14ad613649ef" /><Relationship Type="http://schemas.openxmlformats.org/officeDocument/2006/relationships/slide" Target="/ppt/slides/slide5.xml" Id="R02c39a81672947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7899cb4c0846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e084c2b4b4350" /><Relationship Type="http://schemas.openxmlformats.org/officeDocument/2006/relationships/theme" Target="/ppt/slideMasters/theme/theme1.xml" Id="R903f2bbea98640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8e084c2b4b43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6ec4420ee44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6c7592cc84c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fbb16a2e945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94372b83e4d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cf581137040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BLINKBANEN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BLINKBANEN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987 345 713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