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484635226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caacd4f7948d5"/>
  </p:sldMasterIdLst>
  <p:sldIdLst>
    <p:sldId xmlns:r="http://schemas.openxmlformats.org/officeDocument/2006/relationships" id="256" r:id="R11afeb2bc9664d48"/>
    <p:sldId xmlns:r="http://schemas.openxmlformats.org/officeDocument/2006/relationships" id="257" r:id="R48a2c2c9656b4565"/>
    <p:sldId xmlns:r="http://schemas.openxmlformats.org/officeDocument/2006/relationships" id="258" r:id="Rc2f835b284c34393"/>
    <p:sldId xmlns:r="http://schemas.openxmlformats.org/officeDocument/2006/relationships" id="259" r:id="R1364d48846d848ff"/>
    <p:sldId xmlns:r="http://schemas.openxmlformats.org/officeDocument/2006/relationships" id="260" r:id="R028790ea6b144ce9"/>
    <p:sldId xmlns:r="http://schemas.openxmlformats.org/officeDocument/2006/relationships" id="261" r:id="R9b84604522df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caacd4f7948d5" /><Relationship Type="http://schemas.openxmlformats.org/officeDocument/2006/relationships/slide" Target="/ppt/slides/slide1.xml" Id="R11afeb2bc9664d48" /><Relationship Type="http://schemas.openxmlformats.org/officeDocument/2006/relationships/slide" Target="/ppt/slides/slide2.xml" Id="R48a2c2c9656b4565" /><Relationship Type="http://schemas.openxmlformats.org/officeDocument/2006/relationships/slide" Target="/ppt/slides/slide3.xml" Id="Rc2f835b284c34393" /><Relationship Type="http://schemas.openxmlformats.org/officeDocument/2006/relationships/slide" Target="/ppt/slides/slide4.xml" Id="R1364d48846d848ff" /><Relationship Type="http://schemas.openxmlformats.org/officeDocument/2006/relationships/slide" Target="/ppt/slides/slide5.xml" Id="R028790ea6b144ce9" /><Relationship Type="http://schemas.openxmlformats.org/officeDocument/2006/relationships/slide" Target="/ppt/slides/slide6.xml" Id="R9b84604522df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679ad6d1b4f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b1a9270c54e51" /><Relationship Type="http://schemas.openxmlformats.org/officeDocument/2006/relationships/theme" Target="/ppt/slideMasters/theme/theme1.xml" Id="R8bf94a5e70a9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b1a9270c5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d448278d8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b2e884cbc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14364f277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ea5242446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85bcf5e8f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8297a0377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20 207 164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6 942 321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987 351 667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LAVPRIS AS</a:t>
            </a:r>
          </a:p>
        </p:txBody>
      </p:sp>
    </p:spTree>
  </p:cSld>
  <p:clrMapOvr>
    <a:masterClrMapping xmlns:a="http://schemas.openxmlformats.org/drawingml/2006/main"/>
  </p:clrMapOvr>
</p:sld>
</file>