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cd2624972340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60a85d9d5c48a9"/>
  </p:sldMasterIdLst>
  <p:sldIdLst>
    <p:sldId xmlns:r="http://schemas.openxmlformats.org/officeDocument/2006/relationships" id="256" r:id="R17a666df3c224256"/>
    <p:sldId xmlns:r="http://schemas.openxmlformats.org/officeDocument/2006/relationships" id="257" r:id="Rcfba7557cf074b5c"/>
    <p:sldId xmlns:r="http://schemas.openxmlformats.org/officeDocument/2006/relationships" id="258" r:id="Re5e1155a225e47d5"/>
    <p:sldId xmlns:r="http://schemas.openxmlformats.org/officeDocument/2006/relationships" id="259" r:id="Rde7fbc99a58d4242"/>
    <p:sldId xmlns:r="http://schemas.openxmlformats.org/officeDocument/2006/relationships" id="260" r:id="Ra7a6b4b6c8534c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0a85d9d5c48a9" /><Relationship Type="http://schemas.openxmlformats.org/officeDocument/2006/relationships/slide" Target="/ppt/slides/slide1.xml" Id="R17a666df3c224256" /><Relationship Type="http://schemas.openxmlformats.org/officeDocument/2006/relationships/slide" Target="/ppt/slides/slide2.xml" Id="Rcfba7557cf074b5c" /><Relationship Type="http://schemas.openxmlformats.org/officeDocument/2006/relationships/slide" Target="/ppt/slides/slide3.xml" Id="Re5e1155a225e47d5" /><Relationship Type="http://schemas.openxmlformats.org/officeDocument/2006/relationships/slide" Target="/ppt/slides/slide4.xml" Id="Rde7fbc99a58d4242" /><Relationship Type="http://schemas.openxmlformats.org/officeDocument/2006/relationships/slide" Target="/ppt/slides/slide5.xml" Id="Ra7a6b4b6c8534c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77940149041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02d28b22c400c" /><Relationship Type="http://schemas.openxmlformats.org/officeDocument/2006/relationships/theme" Target="/ppt/slideMasters/theme/theme1.xml" Id="Rb79f3e3896a248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d02d28b22c40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5255f99f14b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882915a844c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2e85736834f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42ea74ee249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ebb0c69a940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BYGDEKVINNELAG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BYGDEKVINNELAG ble etablert [år] og holder til i Tysværvåg.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v/Oddveig Rasmussen, Svartmyrvegen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5565 Tysværvåg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