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a7234b08efb46d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e114419fb3c4a74"/>
  </p:sldMasterIdLst>
  <p:sldIdLst>
    <p:sldId xmlns:r="http://schemas.openxmlformats.org/officeDocument/2006/relationships" id="256" r:id="R40e8dfc8bae1460c"/>
    <p:sldId xmlns:r="http://schemas.openxmlformats.org/officeDocument/2006/relationships" id="257" r:id="R6b1aa97e0c824bc0"/>
    <p:sldId xmlns:r="http://schemas.openxmlformats.org/officeDocument/2006/relationships" id="258" r:id="R207a54fc47c04622"/>
    <p:sldId xmlns:r="http://schemas.openxmlformats.org/officeDocument/2006/relationships" id="259" r:id="R70cd2b3da4264133"/>
    <p:sldId xmlns:r="http://schemas.openxmlformats.org/officeDocument/2006/relationships" id="260" r:id="R762fbd493b89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114419fb3c4a74" /><Relationship Type="http://schemas.openxmlformats.org/officeDocument/2006/relationships/slide" Target="/ppt/slides/slide1.xml" Id="R40e8dfc8bae1460c" /><Relationship Type="http://schemas.openxmlformats.org/officeDocument/2006/relationships/slide" Target="/ppt/slides/slide2.xml" Id="R6b1aa97e0c824bc0" /><Relationship Type="http://schemas.openxmlformats.org/officeDocument/2006/relationships/slide" Target="/ppt/slides/slide3.xml" Id="R207a54fc47c04622" /><Relationship Type="http://schemas.openxmlformats.org/officeDocument/2006/relationships/slide" Target="/ppt/slides/slide4.xml" Id="R70cd2b3da4264133" /><Relationship Type="http://schemas.openxmlformats.org/officeDocument/2006/relationships/slide" Target="/ppt/slides/slide5.xml" Id="R762fbd493b89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b9d6658e348b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62889a45d1487b" /><Relationship Type="http://schemas.openxmlformats.org/officeDocument/2006/relationships/theme" Target="/ppt/slideMasters/theme/theme1.xml" Id="R6fa05c8e3a1e4d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562889a45d1487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cb6e0004644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17401987b74ec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78689fab844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144ae092434b0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ab14950b494ed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H&amp;H EIENDOMSUTVIKLING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H&amp;H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H&amp;H EIENDOMSUTVIKLING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H&amp;H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H&amp;H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H&amp;H EIENDOMSUTVIKLING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987 361 689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H&amp;H EIENDOMSUTVIKLING AS</a:t>
            </a:r>
          </a:p>
        </p:txBody>
      </p:sp>
    </p:spTree>
  </p:cSld>
  <p:clrMapOvr>
    <a:masterClrMapping xmlns:a="http://schemas.openxmlformats.org/drawingml/2006/main"/>
  </p:clrMapOvr>
</p:sld>
</file>