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36ca89ac8145e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6558ecbbf16498c"/>
  </p:sldMasterIdLst>
  <p:sldIdLst>
    <p:sldId xmlns:r="http://schemas.openxmlformats.org/officeDocument/2006/relationships" id="256" r:id="Rd6c043c351084622"/>
    <p:sldId xmlns:r="http://schemas.openxmlformats.org/officeDocument/2006/relationships" id="257" r:id="R70aeecbbafd24b3e"/>
    <p:sldId xmlns:r="http://schemas.openxmlformats.org/officeDocument/2006/relationships" id="258" r:id="R0e364c68370e4561"/>
    <p:sldId xmlns:r="http://schemas.openxmlformats.org/officeDocument/2006/relationships" id="259" r:id="R0c5c48ec93da438c"/>
    <p:sldId xmlns:r="http://schemas.openxmlformats.org/officeDocument/2006/relationships" id="260" r:id="R12d7df5689ba4de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558ecbbf16498c" /><Relationship Type="http://schemas.openxmlformats.org/officeDocument/2006/relationships/slide" Target="/ppt/slides/slide1.xml" Id="Rd6c043c351084622" /><Relationship Type="http://schemas.openxmlformats.org/officeDocument/2006/relationships/slide" Target="/ppt/slides/slide2.xml" Id="R70aeecbbafd24b3e" /><Relationship Type="http://schemas.openxmlformats.org/officeDocument/2006/relationships/slide" Target="/ppt/slides/slide3.xml" Id="R0e364c68370e4561" /><Relationship Type="http://schemas.openxmlformats.org/officeDocument/2006/relationships/slide" Target="/ppt/slides/slide4.xml" Id="R0c5c48ec93da438c" /><Relationship Type="http://schemas.openxmlformats.org/officeDocument/2006/relationships/slide" Target="/ppt/slides/slide5.xml" Id="R12d7df5689ba4de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3a0e8bf50543e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a5620c3d43476f" /><Relationship Type="http://schemas.openxmlformats.org/officeDocument/2006/relationships/theme" Target="/ppt/slideMasters/theme/theme1.xml" Id="R49461292bcc24a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0a5620c3d4347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06fd796cad49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9cd14af9504e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5ba8a3cfcc4b5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f38b67509d4c8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f37b662c3d4a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JOHS LUNDE BILPLEIE FORUS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JOHS LUNDE BILPLEIE FORUS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JOHS LUNDE BILPLEIE FORUS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JOHS LUNDE BILPLEIE FORUS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JOHS LUNDE BILPLEIE FORUS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JOHS LUNDE BILPLEIE FORUS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987 394 773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JOHS LUNDE BILPLEIE FORUS AS</a:t>
            </a:r>
          </a:p>
        </p:txBody>
      </p:sp>
    </p:spTree>
  </p:cSld>
  <p:clrMapOvr>
    <a:masterClrMapping xmlns:a="http://schemas.openxmlformats.org/drawingml/2006/main"/>
  </p:clrMapOvr>
</p:sld>
</file>